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10287000" cx="18288000"/>
  <p:notesSz cx="10287000" cy="18288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52" roundtripDataSignature="AMtx7miqqHxfyaBM/eTlloHlVZOU2jPW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457700" cy="917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5827713" y="0"/>
            <a:ext cx="4457700" cy="9175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17372013"/>
            <a:ext cx="4457700" cy="9159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5827713" y="17372013"/>
            <a:ext cx="4457700" cy="9159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0: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10: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1: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11: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2: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12: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3: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13: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13:notes"/>
          <p:cNvSpPr txBox="1"/>
          <p:nvPr>
            <p:ph idx="12" type="sldNum"/>
          </p:nvPr>
        </p:nvSpPr>
        <p:spPr>
          <a:xfrm>
            <a:off x="5827713" y="17372013"/>
            <a:ext cx="4457700" cy="9159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4: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14: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5: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p15: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관리자는 다수의 개설 과정을 등록 및 관리합니다.</a:t>
            </a:r>
            <a:endParaRPr/>
          </a:p>
          <a:p>
            <a:pPr indent="0" lvl="0" marL="0" rtl="0" algn="l">
              <a:spcBef>
                <a:spcPts val="0"/>
              </a:spcBef>
              <a:spcAft>
                <a:spcPts val="0"/>
              </a:spcAft>
              <a:buNone/>
            </a:pPr>
            <a:r>
              <a:t/>
            </a:r>
            <a:endParaRPr/>
          </a:p>
        </p:txBody>
      </p:sp>
      <p:sp>
        <p:nvSpPr>
          <p:cNvPr id="462" name="Google Shape;462;p15:notes"/>
          <p:cNvSpPr txBox="1"/>
          <p:nvPr>
            <p:ph idx="12" type="sldNum"/>
          </p:nvPr>
        </p:nvSpPr>
        <p:spPr>
          <a:xfrm>
            <a:off x="5827713" y="17372013"/>
            <a:ext cx="4457700" cy="9159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16: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16: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개설 과정 조회시 개설 번호와, 과정명, 기간, 강의실, 수용 인원이 출력됩니다.</a:t>
            </a:r>
            <a:endParaRPr/>
          </a:p>
          <a:p>
            <a:pPr indent="0" lvl="0" marL="0" rtl="0" algn="l">
              <a:spcBef>
                <a:spcPts val="0"/>
              </a:spcBef>
              <a:spcAft>
                <a:spcPts val="0"/>
              </a:spcAft>
              <a:buNone/>
            </a:pPr>
            <a:r>
              <a:rPr lang="en-US"/>
              <a:t>조회 프로시저는 과정, 강의실, 등록, 개설 과목 테이블을 inner join한 뷰 데이터를 참조합니다.</a:t>
            </a:r>
            <a:endParaRPr/>
          </a:p>
        </p:txBody>
      </p:sp>
      <p:sp>
        <p:nvSpPr>
          <p:cNvPr id="479" name="Google Shape;479;p16:notes"/>
          <p:cNvSpPr txBox="1"/>
          <p:nvPr>
            <p:ph idx="12" type="sldNum"/>
          </p:nvPr>
        </p:nvSpPr>
        <p:spPr>
          <a:xfrm>
            <a:off x="5827713" y="17372013"/>
            <a:ext cx="4457700" cy="9159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7: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p17: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과정 개설은 과정, 시작, 종료일, 강의실이 모두 적합한 경우만 가능합니다.</a:t>
            </a:r>
            <a:endParaRPr/>
          </a:p>
          <a:p>
            <a:pPr indent="0" lvl="0" marL="0" rtl="0" algn="l">
              <a:spcBef>
                <a:spcPts val="0"/>
              </a:spcBef>
              <a:spcAft>
                <a:spcPts val="0"/>
              </a:spcAft>
              <a:buNone/>
            </a:pPr>
            <a:r>
              <a:rPr lang="en-US"/>
              <a:t>종료일은 시작일과 과정 번호를 매개로 계산됩니다.</a:t>
            </a:r>
            <a:endParaRPr/>
          </a:p>
          <a:p>
            <a:pPr indent="0" lvl="0" marL="0" rtl="0" algn="l">
              <a:spcBef>
                <a:spcPts val="0"/>
              </a:spcBef>
              <a:spcAft>
                <a:spcPts val="0"/>
              </a:spcAft>
              <a:buNone/>
            </a:pPr>
            <a:r>
              <a:rPr lang="en-US"/>
              <a:t>함수를 통해 시작, 종료일이 휴일에 해당하는 경우 부적합을 안내합니다.</a:t>
            </a:r>
            <a:endParaRPr/>
          </a:p>
          <a:p>
            <a:pPr indent="0" lvl="0" marL="0" rtl="0" algn="l">
              <a:spcBef>
                <a:spcPts val="0"/>
              </a:spcBef>
              <a:spcAft>
                <a:spcPts val="0"/>
              </a:spcAft>
              <a:buNone/>
            </a:pPr>
            <a:r>
              <a:rPr lang="en-US"/>
              <a:t>사용중인 강의실은 등록할 수 없으며 </a:t>
            </a:r>
            <a:endParaRPr/>
          </a:p>
          <a:p>
            <a:pPr indent="0" lvl="0" marL="0" rtl="0" algn="l">
              <a:spcBef>
                <a:spcPts val="0"/>
              </a:spcBef>
              <a:spcAft>
                <a:spcPts val="0"/>
              </a:spcAft>
              <a:buNone/>
            </a:pPr>
            <a:r>
              <a:rPr lang="en-US"/>
              <a:t>강의실 적합 여부는 마찬가지로 함수를 이용합니다..</a:t>
            </a:r>
            <a:endParaRPr/>
          </a:p>
        </p:txBody>
      </p:sp>
      <p:sp>
        <p:nvSpPr>
          <p:cNvPr id="514" name="Google Shape;514;p17:notes"/>
          <p:cNvSpPr txBox="1"/>
          <p:nvPr>
            <p:ph idx="12" type="sldNum"/>
          </p:nvPr>
        </p:nvSpPr>
        <p:spPr>
          <a:xfrm>
            <a:off x="5827713" y="17372013"/>
            <a:ext cx="4457700" cy="9159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18: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18: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마찬가지로 개설 과정 수정도 시작일, 종료일, 강의실이 모두 접합한 경우만 가능합니다.</a:t>
            </a:r>
            <a:endParaRPr/>
          </a:p>
          <a:p>
            <a:pPr indent="0" lvl="0" marL="0" rtl="0" algn="l">
              <a:spcBef>
                <a:spcPts val="0"/>
              </a:spcBef>
              <a:spcAft>
                <a:spcPts val="0"/>
              </a:spcAft>
              <a:buNone/>
            </a:pPr>
            <a:r>
              <a:rPr lang="en-US"/>
              <a:t>부적합한 입력일 경우 이유를 안내하며,</a:t>
            </a:r>
            <a:endParaRPr/>
          </a:p>
          <a:p>
            <a:pPr indent="0" lvl="0" marL="0" rtl="0" algn="l">
              <a:spcBef>
                <a:spcPts val="0"/>
              </a:spcBef>
              <a:spcAft>
                <a:spcPts val="0"/>
              </a:spcAft>
              <a:buNone/>
            </a:pPr>
            <a:r>
              <a:rPr lang="en-US"/>
              <a:t>성공적으로 수정이 됐을 경우 수정 전과 후의 데이터를 출력합니다.</a:t>
            </a:r>
            <a:endParaRPr/>
          </a:p>
          <a:p>
            <a:pPr indent="0" lvl="0" marL="0" rtl="0" algn="l">
              <a:spcBef>
                <a:spcPts val="0"/>
              </a:spcBef>
              <a:spcAft>
                <a:spcPts val="0"/>
              </a:spcAft>
              <a:buNone/>
            </a:pPr>
            <a:r>
              <a:t/>
            </a:r>
            <a:endParaRPr/>
          </a:p>
        </p:txBody>
      </p:sp>
      <p:sp>
        <p:nvSpPr>
          <p:cNvPr id="552" name="Google Shape;552;p18:notes"/>
          <p:cNvSpPr txBox="1"/>
          <p:nvPr>
            <p:ph idx="12" type="sldNum"/>
          </p:nvPr>
        </p:nvSpPr>
        <p:spPr>
          <a:xfrm>
            <a:off x="5827713" y="17372013"/>
            <a:ext cx="4457700" cy="9159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19: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p19: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개설 과정은 해당 데이터를 참조 하지 않는 경우만 삭제가 가능합니다.</a:t>
            </a:r>
            <a:endParaRPr/>
          </a:p>
          <a:p>
            <a:pPr indent="0" lvl="0" marL="0" rtl="0" algn="l">
              <a:spcBef>
                <a:spcPts val="0"/>
              </a:spcBef>
              <a:spcAft>
                <a:spcPts val="0"/>
              </a:spcAft>
              <a:buNone/>
            </a:pPr>
            <a:r>
              <a:t/>
            </a:r>
            <a:endParaRPr/>
          </a:p>
        </p:txBody>
      </p:sp>
      <p:sp>
        <p:nvSpPr>
          <p:cNvPr id="590" name="Google Shape;590;p19:notes"/>
          <p:cNvSpPr txBox="1"/>
          <p:nvPr>
            <p:ph idx="12" type="sldNum"/>
          </p:nvPr>
        </p:nvSpPr>
        <p:spPr>
          <a:xfrm>
            <a:off x="5827713" y="17372013"/>
            <a:ext cx="4457700" cy="9159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2: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0: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0: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개설 과정 상세 조회시 개설 번호와, 과정명, 기간, 강의실, 등록 인원, 과목 개설 여부를 출력합니다.</a:t>
            </a:r>
            <a:endParaRPr/>
          </a:p>
          <a:p>
            <a:pPr indent="0" lvl="0" marL="0" rtl="0" algn="l">
              <a:spcBef>
                <a:spcPts val="0"/>
              </a:spcBef>
              <a:spcAft>
                <a:spcPts val="0"/>
              </a:spcAft>
              <a:buNone/>
            </a:pPr>
            <a:r>
              <a:rPr lang="en-US"/>
              <a:t>상세 조회 프로시저는 일반 조회와 마찬가지로 개설 과정 뷰를 참조합니다.</a:t>
            </a:r>
            <a:endParaRPr/>
          </a:p>
          <a:p>
            <a:pPr indent="0" lvl="0" marL="0" rtl="0" algn="l">
              <a:spcBef>
                <a:spcPts val="0"/>
              </a:spcBef>
              <a:spcAft>
                <a:spcPts val="0"/>
              </a:spcAft>
              <a:buNone/>
            </a:pPr>
            <a:r>
              <a:t/>
            </a:r>
            <a:endParaRPr/>
          </a:p>
        </p:txBody>
      </p:sp>
      <p:sp>
        <p:nvSpPr>
          <p:cNvPr id="628" name="Google Shape;628;p20:notes"/>
          <p:cNvSpPr txBox="1"/>
          <p:nvPr>
            <p:ph idx="12" type="sldNum"/>
          </p:nvPr>
        </p:nvSpPr>
        <p:spPr>
          <a:xfrm>
            <a:off x="5827713" y="17372013"/>
            <a:ext cx="4457700" cy="9159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21: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p21: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22: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p22: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23: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p23: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24: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Malgun Gothic"/>
              <a:buNone/>
            </a:pPr>
            <a:r>
              <a:t/>
            </a:r>
            <a:endParaRPr/>
          </a:p>
        </p:txBody>
      </p:sp>
      <p:sp>
        <p:nvSpPr>
          <p:cNvPr id="745" name="Google Shape;745;p24: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25: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4" name="Google Shape;764;p25: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26: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5" name="Google Shape;795;p26: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27: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0" name="Google Shape;810;p27: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28: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 name="Google Shape;845;p28: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29: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p29: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3: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3: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30: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2" name="Google Shape;892;p30: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31: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7" name="Google Shape;927;p31: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32: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0" name="Google Shape;950;p32: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교사는 본인의 강의 스케줄을 확인할 수 있습니다.</a:t>
            </a:r>
            <a:endParaRPr/>
          </a:p>
        </p:txBody>
      </p:sp>
      <p:sp>
        <p:nvSpPr>
          <p:cNvPr id="951" name="Google Shape;951;p32:notes"/>
          <p:cNvSpPr txBox="1"/>
          <p:nvPr>
            <p:ph idx="12" type="sldNum"/>
          </p:nvPr>
        </p:nvSpPr>
        <p:spPr>
          <a:xfrm>
            <a:off x="5827713" y="17372013"/>
            <a:ext cx="4457700" cy="9159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33: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7" name="Google Shape;967;p33: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강의 스케줄 조회시 과정명, 기간, 진행상태를 출력합니다.</a:t>
            </a:r>
            <a:endParaRPr/>
          </a:p>
          <a:p>
            <a:pPr indent="0" lvl="0" marL="0" rtl="0" algn="l">
              <a:spcBef>
                <a:spcPts val="0"/>
              </a:spcBef>
              <a:spcAft>
                <a:spcPts val="0"/>
              </a:spcAft>
              <a:buNone/>
            </a:pPr>
            <a:r>
              <a:rPr lang="en-US"/>
              <a:t>스케줄 조회 프로시저는 선생님과 과정을 inner join한 스케쥴 뷰를 참조합니다.</a:t>
            </a:r>
            <a:endParaRPr/>
          </a:p>
          <a:p>
            <a:pPr indent="0" lvl="0" marL="0" rtl="0" algn="l">
              <a:spcBef>
                <a:spcPts val="0"/>
              </a:spcBef>
              <a:spcAft>
                <a:spcPts val="0"/>
              </a:spcAft>
              <a:buNone/>
            </a:pPr>
            <a:r>
              <a:t/>
            </a:r>
            <a:endParaRPr/>
          </a:p>
        </p:txBody>
      </p:sp>
      <p:sp>
        <p:nvSpPr>
          <p:cNvPr id="968" name="Google Shape;968;p33:notes"/>
          <p:cNvSpPr txBox="1"/>
          <p:nvPr>
            <p:ph idx="12" type="sldNum"/>
          </p:nvPr>
        </p:nvSpPr>
        <p:spPr>
          <a:xfrm>
            <a:off x="5827713" y="17372013"/>
            <a:ext cx="4457700" cy="9159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34: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Malgun Gothic"/>
              <a:buNone/>
            </a:pPr>
            <a:r>
              <a:t/>
            </a:r>
            <a:endParaRPr/>
          </a:p>
        </p:txBody>
      </p:sp>
      <p:sp>
        <p:nvSpPr>
          <p:cNvPr id="1004" name="Google Shape;1004;p34: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35: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Malgun Gothic"/>
              <a:buNone/>
            </a:pPr>
            <a:r>
              <a:t/>
            </a:r>
            <a:endParaRPr/>
          </a:p>
        </p:txBody>
      </p:sp>
      <p:sp>
        <p:nvSpPr>
          <p:cNvPr id="1020" name="Google Shape;1020;p35: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36: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Malgun Gothic"/>
              <a:buNone/>
            </a:pPr>
            <a:r>
              <a:t/>
            </a:r>
            <a:endParaRPr/>
          </a:p>
        </p:txBody>
      </p:sp>
      <p:sp>
        <p:nvSpPr>
          <p:cNvPr id="1053" name="Google Shape;1053;p36: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37: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Malgun Gothic"/>
              <a:buNone/>
            </a:pPr>
            <a:r>
              <a:t/>
            </a:r>
            <a:endParaRPr/>
          </a:p>
        </p:txBody>
      </p:sp>
      <p:sp>
        <p:nvSpPr>
          <p:cNvPr id="1069" name="Google Shape;1069;p37: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p38: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p38: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39: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Malgun Gothic"/>
              <a:buNone/>
            </a:pPr>
            <a:r>
              <a:t/>
            </a:r>
            <a:endParaRPr/>
          </a:p>
        </p:txBody>
      </p:sp>
      <p:sp>
        <p:nvSpPr>
          <p:cNvPr id="1123" name="Google Shape;1123;p39: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4: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40: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Malgun Gothic"/>
              <a:buNone/>
            </a:pPr>
            <a:r>
              <a:t/>
            </a:r>
            <a:endParaRPr/>
          </a:p>
        </p:txBody>
      </p:sp>
      <p:sp>
        <p:nvSpPr>
          <p:cNvPr id="1139" name="Google Shape;1139;p40: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41: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Malgun Gothic"/>
              <a:buNone/>
            </a:pPr>
            <a:r>
              <a:t/>
            </a:r>
            <a:endParaRPr/>
          </a:p>
        </p:txBody>
      </p:sp>
      <p:sp>
        <p:nvSpPr>
          <p:cNvPr id="1171" name="Google Shape;1171;p41: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42: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Malgun Gothic"/>
              <a:buNone/>
            </a:pPr>
            <a:r>
              <a:t/>
            </a:r>
            <a:endParaRPr/>
          </a:p>
        </p:txBody>
      </p:sp>
      <p:sp>
        <p:nvSpPr>
          <p:cNvPr id="1187" name="Google Shape;1187;p42: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43: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1" name="Google Shape;1221;p43: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44: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4" name="Google Shape;1244;p44: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p45: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2" name="Google Shape;1262;p45: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46: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2" name="Google Shape;1292;p46: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5: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5: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6: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6: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7: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7: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8: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8: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9: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9: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7"/>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8"/>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8"/>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5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5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5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5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5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5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6"/>
          <p:cNvSpPr/>
          <p:nvPr>
            <p:ph idx="2" type="pic"/>
          </p:nvPr>
        </p:nvSpPr>
        <p:spPr>
          <a:xfrm>
            <a:off x="1792288" y="612775"/>
            <a:ext cx="5486400" cy="4114800"/>
          </a:xfrm>
          <a:prstGeom prst="rect">
            <a:avLst/>
          </a:prstGeom>
          <a:noFill/>
          <a:ln>
            <a:noFill/>
          </a:ln>
        </p:spPr>
      </p:sp>
      <p:sp>
        <p:nvSpPr>
          <p:cNvPr id="68" name="Google Shape;68;p5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6ACA2"/>
        </a:solidFill>
      </p:bgPr>
    </p:bg>
    <p:spTree>
      <p:nvGrpSpPr>
        <p:cNvPr id="9" name="Shape 9"/>
        <p:cNvGrpSpPr/>
        <p:nvPr/>
      </p:nvGrpSpPr>
      <p:grpSpPr>
        <a:xfrm>
          <a:off x="0" y="0"/>
          <a:ext cx="0" cy="0"/>
          <a:chOff x="0" y="0"/>
          <a:chExt cx="0" cy="0"/>
        </a:xfrm>
      </p:grpSpPr>
      <p:sp>
        <p:nvSpPr>
          <p:cNvPr id="10" name="Google Shape;10;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9.png"/><Relationship Id="rId11" Type="http://schemas.openxmlformats.org/officeDocument/2006/relationships/image" Target="../media/image19.png"/><Relationship Id="rId10" Type="http://schemas.openxmlformats.org/officeDocument/2006/relationships/image" Target="../media/image17.png"/><Relationship Id="rId13" Type="http://schemas.openxmlformats.org/officeDocument/2006/relationships/image" Target="../media/image7.png"/><Relationship Id="rId12"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3.png"/><Relationship Id="rId15" Type="http://schemas.openxmlformats.org/officeDocument/2006/relationships/image" Target="../media/image10.png"/><Relationship Id="rId14" Type="http://schemas.openxmlformats.org/officeDocument/2006/relationships/image" Target="../media/image2.png"/><Relationship Id="rId17" Type="http://schemas.openxmlformats.org/officeDocument/2006/relationships/image" Target="../media/image15.png"/><Relationship Id="rId16" Type="http://schemas.openxmlformats.org/officeDocument/2006/relationships/image" Target="../media/image1.png"/><Relationship Id="rId5" Type="http://schemas.openxmlformats.org/officeDocument/2006/relationships/image" Target="../media/image8.png"/><Relationship Id="rId19" Type="http://schemas.openxmlformats.org/officeDocument/2006/relationships/image" Target="../media/image12.png"/><Relationship Id="rId6" Type="http://schemas.openxmlformats.org/officeDocument/2006/relationships/image" Target="../media/image16.png"/><Relationship Id="rId18"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4.png"/><Relationship Id="rId4" Type="http://schemas.openxmlformats.org/officeDocument/2006/relationships/image" Target="../media/image58.png"/><Relationship Id="rId9" Type="http://schemas.openxmlformats.org/officeDocument/2006/relationships/image" Target="../media/image52.png"/><Relationship Id="rId5" Type="http://schemas.openxmlformats.org/officeDocument/2006/relationships/image" Target="../media/image45.png"/><Relationship Id="rId6" Type="http://schemas.openxmlformats.org/officeDocument/2006/relationships/image" Target="../media/image51.png"/><Relationship Id="rId7" Type="http://schemas.openxmlformats.org/officeDocument/2006/relationships/image" Target="../media/image48.png"/><Relationship Id="rId8" Type="http://schemas.openxmlformats.org/officeDocument/2006/relationships/image" Target="../media/image79.png"/><Relationship Id="rId11" Type="http://schemas.openxmlformats.org/officeDocument/2006/relationships/image" Target="../media/image101.png"/><Relationship Id="rId10"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4.png"/><Relationship Id="rId4" Type="http://schemas.openxmlformats.org/officeDocument/2006/relationships/image" Target="../media/image58.png"/><Relationship Id="rId9" Type="http://schemas.openxmlformats.org/officeDocument/2006/relationships/image" Target="../media/image52.png"/><Relationship Id="rId5" Type="http://schemas.openxmlformats.org/officeDocument/2006/relationships/image" Target="../media/image45.png"/><Relationship Id="rId6" Type="http://schemas.openxmlformats.org/officeDocument/2006/relationships/image" Target="../media/image51.png"/><Relationship Id="rId7" Type="http://schemas.openxmlformats.org/officeDocument/2006/relationships/image" Target="../media/image48.png"/><Relationship Id="rId8" Type="http://schemas.openxmlformats.org/officeDocument/2006/relationships/image" Target="../media/image79.png"/><Relationship Id="rId11" Type="http://schemas.openxmlformats.org/officeDocument/2006/relationships/image" Target="../media/image100.png"/><Relationship Id="rId10"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4.png"/><Relationship Id="rId4" Type="http://schemas.openxmlformats.org/officeDocument/2006/relationships/image" Target="../media/image58.png"/><Relationship Id="rId9" Type="http://schemas.openxmlformats.org/officeDocument/2006/relationships/image" Target="../media/image52.png"/><Relationship Id="rId5" Type="http://schemas.openxmlformats.org/officeDocument/2006/relationships/image" Target="../media/image45.png"/><Relationship Id="rId6" Type="http://schemas.openxmlformats.org/officeDocument/2006/relationships/image" Target="../media/image51.png"/><Relationship Id="rId7" Type="http://schemas.openxmlformats.org/officeDocument/2006/relationships/image" Target="../media/image48.png"/><Relationship Id="rId8" Type="http://schemas.openxmlformats.org/officeDocument/2006/relationships/image" Target="../media/image79.png"/><Relationship Id="rId11" Type="http://schemas.openxmlformats.org/officeDocument/2006/relationships/image" Target="../media/image105.png"/><Relationship Id="rId10"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4.png"/><Relationship Id="rId4" Type="http://schemas.openxmlformats.org/officeDocument/2006/relationships/image" Target="../media/image58.png"/><Relationship Id="rId9" Type="http://schemas.openxmlformats.org/officeDocument/2006/relationships/image" Target="../media/image52.png"/><Relationship Id="rId5" Type="http://schemas.openxmlformats.org/officeDocument/2006/relationships/image" Target="../media/image45.png"/><Relationship Id="rId6" Type="http://schemas.openxmlformats.org/officeDocument/2006/relationships/image" Target="../media/image51.png"/><Relationship Id="rId7" Type="http://schemas.openxmlformats.org/officeDocument/2006/relationships/image" Target="../media/image48.png"/><Relationship Id="rId8" Type="http://schemas.openxmlformats.org/officeDocument/2006/relationships/image" Target="../media/image79.png"/><Relationship Id="rId11" Type="http://schemas.openxmlformats.org/officeDocument/2006/relationships/image" Target="../media/image109.png"/><Relationship Id="rId10"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0.png"/><Relationship Id="rId4" Type="http://schemas.openxmlformats.org/officeDocument/2006/relationships/image" Target="../media/image103.png"/><Relationship Id="rId9" Type="http://schemas.openxmlformats.org/officeDocument/2006/relationships/image" Target="../media/image67.png"/><Relationship Id="rId5" Type="http://schemas.openxmlformats.org/officeDocument/2006/relationships/image" Target="../media/image159.png"/><Relationship Id="rId6" Type="http://schemas.openxmlformats.org/officeDocument/2006/relationships/image" Target="../media/image58.png"/><Relationship Id="rId7" Type="http://schemas.openxmlformats.org/officeDocument/2006/relationships/image" Target="../media/image121.png"/><Relationship Id="rId8" Type="http://schemas.openxmlformats.org/officeDocument/2006/relationships/image" Target="../media/image106.png"/><Relationship Id="rId11" Type="http://schemas.openxmlformats.org/officeDocument/2006/relationships/image" Target="../media/image73.png"/><Relationship Id="rId10" Type="http://schemas.openxmlformats.org/officeDocument/2006/relationships/image" Target="../media/image75.png"/><Relationship Id="rId13" Type="http://schemas.openxmlformats.org/officeDocument/2006/relationships/image" Target="../media/image108.png"/><Relationship Id="rId12" Type="http://schemas.openxmlformats.org/officeDocument/2006/relationships/image" Target="../media/image110.png"/><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4.png"/><Relationship Id="rId4" Type="http://schemas.openxmlformats.org/officeDocument/2006/relationships/image" Target="../media/image58.png"/><Relationship Id="rId9" Type="http://schemas.openxmlformats.org/officeDocument/2006/relationships/image" Target="../media/image116.png"/><Relationship Id="rId5" Type="http://schemas.openxmlformats.org/officeDocument/2006/relationships/image" Target="../media/image120.png"/><Relationship Id="rId6" Type="http://schemas.openxmlformats.org/officeDocument/2006/relationships/image" Target="../media/image94.png"/><Relationship Id="rId7" Type="http://schemas.openxmlformats.org/officeDocument/2006/relationships/image" Target="../media/image117.png"/><Relationship Id="rId8" Type="http://schemas.openxmlformats.org/officeDocument/2006/relationships/image" Target="../media/image102.png"/><Relationship Id="rId10" Type="http://schemas.openxmlformats.org/officeDocument/2006/relationships/image" Target="../media/image114.png"/></Relationships>
</file>

<file path=ppt/slides/_rels/slide16.xml.rels><?xml version="1.0" encoding="UTF-8" standalone="yes"?><Relationships xmlns="http://schemas.openxmlformats.org/package/2006/relationships"><Relationship Id="rId20" Type="http://schemas.openxmlformats.org/officeDocument/2006/relationships/image" Target="../media/image12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0.png"/><Relationship Id="rId4" Type="http://schemas.openxmlformats.org/officeDocument/2006/relationships/image" Target="../media/image103.png"/><Relationship Id="rId9" Type="http://schemas.openxmlformats.org/officeDocument/2006/relationships/image" Target="../media/image112.png"/><Relationship Id="rId5" Type="http://schemas.openxmlformats.org/officeDocument/2006/relationships/image" Target="../media/image104.png"/><Relationship Id="rId6" Type="http://schemas.openxmlformats.org/officeDocument/2006/relationships/image" Target="../media/image58.png"/><Relationship Id="rId7" Type="http://schemas.openxmlformats.org/officeDocument/2006/relationships/image" Target="../media/image135.png"/><Relationship Id="rId8" Type="http://schemas.openxmlformats.org/officeDocument/2006/relationships/image" Target="../media/image115.png"/><Relationship Id="rId11" Type="http://schemas.openxmlformats.org/officeDocument/2006/relationships/image" Target="../media/image113.png"/><Relationship Id="rId10" Type="http://schemas.openxmlformats.org/officeDocument/2006/relationships/image" Target="../media/image122.png"/><Relationship Id="rId13" Type="http://schemas.openxmlformats.org/officeDocument/2006/relationships/image" Target="../media/image123.png"/><Relationship Id="rId12" Type="http://schemas.openxmlformats.org/officeDocument/2006/relationships/image" Target="../media/image111.png"/><Relationship Id="rId15" Type="http://schemas.openxmlformats.org/officeDocument/2006/relationships/image" Target="../media/image119.png"/><Relationship Id="rId14" Type="http://schemas.openxmlformats.org/officeDocument/2006/relationships/image" Target="../media/image118.png"/><Relationship Id="rId17" Type="http://schemas.openxmlformats.org/officeDocument/2006/relationships/image" Target="../media/image125.png"/><Relationship Id="rId16" Type="http://schemas.openxmlformats.org/officeDocument/2006/relationships/image" Target="../media/image124.png"/><Relationship Id="rId19" Type="http://schemas.openxmlformats.org/officeDocument/2006/relationships/image" Target="../media/image128.png"/><Relationship Id="rId18" Type="http://schemas.openxmlformats.org/officeDocument/2006/relationships/image" Target="../media/image1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0.png"/><Relationship Id="rId4" Type="http://schemas.openxmlformats.org/officeDocument/2006/relationships/image" Target="../media/image103.png"/><Relationship Id="rId9" Type="http://schemas.openxmlformats.org/officeDocument/2006/relationships/image" Target="../media/image128.png"/><Relationship Id="rId5" Type="http://schemas.openxmlformats.org/officeDocument/2006/relationships/image" Target="../media/image104.png"/><Relationship Id="rId6" Type="http://schemas.openxmlformats.org/officeDocument/2006/relationships/image" Target="../media/image58.png"/><Relationship Id="rId7" Type="http://schemas.openxmlformats.org/officeDocument/2006/relationships/image" Target="../media/image132.png"/><Relationship Id="rId8" Type="http://schemas.openxmlformats.org/officeDocument/2006/relationships/image" Target="../media/image127.png"/><Relationship Id="rId11" Type="http://schemas.openxmlformats.org/officeDocument/2006/relationships/image" Target="../media/image129.png"/><Relationship Id="rId10" Type="http://schemas.openxmlformats.org/officeDocument/2006/relationships/image" Target="../media/image136.png"/><Relationship Id="rId13" Type="http://schemas.openxmlformats.org/officeDocument/2006/relationships/image" Target="../media/image131.png"/><Relationship Id="rId12" Type="http://schemas.openxmlformats.org/officeDocument/2006/relationships/image" Target="../media/image134.png"/><Relationship Id="rId15" Type="http://schemas.openxmlformats.org/officeDocument/2006/relationships/image" Target="../media/image126.png"/><Relationship Id="rId14" Type="http://schemas.openxmlformats.org/officeDocument/2006/relationships/image" Target="../media/image133.png"/><Relationship Id="rId16" Type="http://schemas.openxmlformats.org/officeDocument/2006/relationships/image" Target="../media/image1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0.png"/><Relationship Id="rId4" Type="http://schemas.openxmlformats.org/officeDocument/2006/relationships/image" Target="../media/image103.png"/><Relationship Id="rId9" Type="http://schemas.openxmlformats.org/officeDocument/2006/relationships/image" Target="../media/image128.png"/><Relationship Id="rId5" Type="http://schemas.openxmlformats.org/officeDocument/2006/relationships/image" Target="../media/image104.png"/><Relationship Id="rId6" Type="http://schemas.openxmlformats.org/officeDocument/2006/relationships/image" Target="../media/image58.png"/><Relationship Id="rId7" Type="http://schemas.openxmlformats.org/officeDocument/2006/relationships/image" Target="../media/image132.png"/><Relationship Id="rId8" Type="http://schemas.openxmlformats.org/officeDocument/2006/relationships/image" Target="../media/image127.png"/><Relationship Id="rId11" Type="http://schemas.openxmlformats.org/officeDocument/2006/relationships/image" Target="../media/image129.png"/><Relationship Id="rId10" Type="http://schemas.openxmlformats.org/officeDocument/2006/relationships/image" Target="../media/image136.png"/><Relationship Id="rId13" Type="http://schemas.openxmlformats.org/officeDocument/2006/relationships/image" Target="../media/image131.png"/><Relationship Id="rId12" Type="http://schemas.openxmlformats.org/officeDocument/2006/relationships/image" Target="../media/image134.png"/><Relationship Id="rId15" Type="http://schemas.openxmlformats.org/officeDocument/2006/relationships/image" Target="../media/image126.png"/><Relationship Id="rId14" Type="http://schemas.openxmlformats.org/officeDocument/2006/relationships/image" Target="../media/image133.png"/><Relationship Id="rId17" Type="http://schemas.openxmlformats.org/officeDocument/2006/relationships/image" Target="../media/image145.png"/><Relationship Id="rId16" Type="http://schemas.openxmlformats.org/officeDocument/2006/relationships/image" Target="../media/image1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0.png"/><Relationship Id="rId4" Type="http://schemas.openxmlformats.org/officeDocument/2006/relationships/image" Target="../media/image103.png"/><Relationship Id="rId9" Type="http://schemas.openxmlformats.org/officeDocument/2006/relationships/image" Target="../media/image128.png"/><Relationship Id="rId5" Type="http://schemas.openxmlformats.org/officeDocument/2006/relationships/image" Target="../media/image104.png"/><Relationship Id="rId6" Type="http://schemas.openxmlformats.org/officeDocument/2006/relationships/image" Target="../media/image58.png"/><Relationship Id="rId7" Type="http://schemas.openxmlformats.org/officeDocument/2006/relationships/image" Target="../media/image132.png"/><Relationship Id="rId8" Type="http://schemas.openxmlformats.org/officeDocument/2006/relationships/image" Target="../media/image127.png"/><Relationship Id="rId11" Type="http://schemas.openxmlformats.org/officeDocument/2006/relationships/image" Target="../media/image129.png"/><Relationship Id="rId10" Type="http://schemas.openxmlformats.org/officeDocument/2006/relationships/image" Target="../media/image136.png"/><Relationship Id="rId13" Type="http://schemas.openxmlformats.org/officeDocument/2006/relationships/image" Target="../media/image131.png"/><Relationship Id="rId12" Type="http://schemas.openxmlformats.org/officeDocument/2006/relationships/image" Target="../media/image134.png"/><Relationship Id="rId15" Type="http://schemas.openxmlformats.org/officeDocument/2006/relationships/image" Target="../media/image126.png"/><Relationship Id="rId14" Type="http://schemas.openxmlformats.org/officeDocument/2006/relationships/image" Target="../media/image133.png"/><Relationship Id="rId16" Type="http://schemas.openxmlformats.org/officeDocument/2006/relationships/image" Target="../media/image125.png"/></Relationships>
</file>

<file path=ppt/slides/_rels/slide2.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30.png"/><Relationship Id="rId13" Type="http://schemas.openxmlformats.org/officeDocument/2006/relationships/image" Target="../media/image26.png"/><Relationship Id="rId12"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3.png"/><Relationship Id="rId5" Type="http://schemas.openxmlformats.org/officeDocument/2006/relationships/image" Target="../media/image91.png"/><Relationship Id="rId6" Type="http://schemas.openxmlformats.org/officeDocument/2006/relationships/image" Target="../media/image58.png"/><Relationship Id="rId7" Type="http://schemas.openxmlformats.org/officeDocument/2006/relationships/image" Target="../media/image56.png"/><Relationship Id="rId8"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0.png"/><Relationship Id="rId4" Type="http://schemas.openxmlformats.org/officeDocument/2006/relationships/image" Target="../media/image103.png"/><Relationship Id="rId9" Type="http://schemas.openxmlformats.org/officeDocument/2006/relationships/image" Target="../media/image128.png"/><Relationship Id="rId5" Type="http://schemas.openxmlformats.org/officeDocument/2006/relationships/image" Target="../media/image104.png"/><Relationship Id="rId6" Type="http://schemas.openxmlformats.org/officeDocument/2006/relationships/image" Target="../media/image58.png"/><Relationship Id="rId7" Type="http://schemas.openxmlformats.org/officeDocument/2006/relationships/image" Target="../media/image132.png"/><Relationship Id="rId8" Type="http://schemas.openxmlformats.org/officeDocument/2006/relationships/image" Target="../media/image127.png"/><Relationship Id="rId11" Type="http://schemas.openxmlformats.org/officeDocument/2006/relationships/image" Target="../media/image129.png"/><Relationship Id="rId10" Type="http://schemas.openxmlformats.org/officeDocument/2006/relationships/image" Target="../media/image136.png"/><Relationship Id="rId13" Type="http://schemas.openxmlformats.org/officeDocument/2006/relationships/image" Target="../media/image131.png"/><Relationship Id="rId12" Type="http://schemas.openxmlformats.org/officeDocument/2006/relationships/image" Target="../media/image134.png"/><Relationship Id="rId15" Type="http://schemas.openxmlformats.org/officeDocument/2006/relationships/image" Target="../media/image126.png"/><Relationship Id="rId14" Type="http://schemas.openxmlformats.org/officeDocument/2006/relationships/image" Target="../media/image133.png"/><Relationship Id="rId17" Type="http://schemas.openxmlformats.org/officeDocument/2006/relationships/image" Target="../media/image181.png"/><Relationship Id="rId16" Type="http://schemas.openxmlformats.org/officeDocument/2006/relationships/image" Target="../media/image1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4.png"/><Relationship Id="rId4" Type="http://schemas.openxmlformats.org/officeDocument/2006/relationships/image" Target="../media/image149.png"/><Relationship Id="rId9" Type="http://schemas.openxmlformats.org/officeDocument/2006/relationships/image" Target="../media/image116.png"/><Relationship Id="rId5" Type="http://schemas.openxmlformats.org/officeDocument/2006/relationships/image" Target="../media/image138.png"/><Relationship Id="rId6" Type="http://schemas.openxmlformats.org/officeDocument/2006/relationships/image" Target="../media/image94.png"/><Relationship Id="rId7" Type="http://schemas.openxmlformats.org/officeDocument/2006/relationships/image" Target="../media/image140.png"/><Relationship Id="rId8" Type="http://schemas.openxmlformats.org/officeDocument/2006/relationships/image" Target="../media/image139.png"/><Relationship Id="rId10" Type="http://schemas.openxmlformats.org/officeDocument/2006/relationships/image" Target="../media/image1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46.png"/><Relationship Id="rId5" Type="http://schemas.openxmlformats.org/officeDocument/2006/relationships/image" Target="../media/image104.png"/><Relationship Id="rId6" Type="http://schemas.openxmlformats.org/officeDocument/2006/relationships/image" Target="../media/image148.png"/><Relationship Id="rId7" Type="http://schemas.openxmlformats.org/officeDocument/2006/relationships/image" Target="../media/image144.png"/><Relationship Id="rId8" Type="http://schemas.openxmlformats.org/officeDocument/2006/relationships/image" Target="../media/image157.png"/><Relationship Id="rId11" Type="http://schemas.openxmlformats.org/officeDocument/2006/relationships/image" Target="../media/image147.png"/><Relationship Id="rId10" Type="http://schemas.openxmlformats.org/officeDocument/2006/relationships/image" Target="../media/image151.png"/><Relationship Id="rId13" Type="http://schemas.openxmlformats.org/officeDocument/2006/relationships/image" Target="../media/image152.png"/><Relationship Id="rId12" Type="http://schemas.openxmlformats.org/officeDocument/2006/relationships/image" Target="../media/image150.png"/><Relationship Id="rId15" Type="http://schemas.openxmlformats.org/officeDocument/2006/relationships/image" Target="../media/image158.png"/><Relationship Id="rId14" Type="http://schemas.openxmlformats.org/officeDocument/2006/relationships/image" Target="../media/image154.png"/><Relationship Id="rId17" Type="http://schemas.openxmlformats.org/officeDocument/2006/relationships/image" Target="../media/image156.png"/><Relationship Id="rId16" Type="http://schemas.openxmlformats.org/officeDocument/2006/relationships/image" Target="../media/image153.png"/><Relationship Id="rId19" Type="http://schemas.openxmlformats.org/officeDocument/2006/relationships/image" Target="../media/image125.png"/><Relationship Id="rId18" Type="http://schemas.openxmlformats.org/officeDocument/2006/relationships/image" Target="../media/image1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3.png"/><Relationship Id="rId4" Type="http://schemas.openxmlformats.org/officeDocument/2006/relationships/image" Target="../media/image160.png"/><Relationship Id="rId9" Type="http://schemas.openxmlformats.org/officeDocument/2006/relationships/image" Target="../media/image166.png"/><Relationship Id="rId5" Type="http://schemas.openxmlformats.org/officeDocument/2006/relationships/image" Target="../media/image104.png"/><Relationship Id="rId6" Type="http://schemas.openxmlformats.org/officeDocument/2006/relationships/image" Target="../media/image168.png"/><Relationship Id="rId7" Type="http://schemas.openxmlformats.org/officeDocument/2006/relationships/image" Target="../media/image167.png"/><Relationship Id="rId8" Type="http://schemas.openxmlformats.org/officeDocument/2006/relationships/image" Target="../media/image161.png"/><Relationship Id="rId11" Type="http://schemas.openxmlformats.org/officeDocument/2006/relationships/image" Target="../media/image162.png"/><Relationship Id="rId10" Type="http://schemas.openxmlformats.org/officeDocument/2006/relationships/image" Target="../media/image165.png"/><Relationship Id="rId13" Type="http://schemas.openxmlformats.org/officeDocument/2006/relationships/image" Target="../media/image153.png"/><Relationship Id="rId12" Type="http://schemas.openxmlformats.org/officeDocument/2006/relationships/image" Target="../media/image164.png"/><Relationship Id="rId15" Type="http://schemas.openxmlformats.org/officeDocument/2006/relationships/image" Target="../media/image155.png"/><Relationship Id="rId14" Type="http://schemas.openxmlformats.org/officeDocument/2006/relationships/image" Target="../media/image156.png"/><Relationship Id="rId16" Type="http://schemas.openxmlformats.org/officeDocument/2006/relationships/image" Target="../media/image1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6.png"/><Relationship Id="rId4" Type="http://schemas.openxmlformats.org/officeDocument/2006/relationships/image" Target="../media/image58.png"/><Relationship Id="rId9" Type="http://schemas.openxmlformats.org/officeDocument/2006/relationships/image" Target="../media/image133.png"/><Relationship Id="rId5" Type="http://schemas.openxmlformats.org/officeDocument/2006/relationships/image" Target="../media/image120.png"/><Relationship Id="rId6" Type="http://schemas.openxmlformats.org/officeDocument/2006/relationships/image" Target="../media/image169.png"/><Relationship Id="rId7" Type="http://schemas.openxmlformats.org/officeDocument/2006/relationships/image" Target="../media/image117.png"/><Relationship Id="rId8" Type="http://schemas.openxmlformats.org/officeDocument/2006/relationships/image" Target="../media/image102.png"/><Relationship Id="rId11" Type="http://schemas.openxmlformats.org/officeDocument/2006/relationships/image" Target="../media/image171.png"/><Relationship Id="rId10" Type="http://schemas.openxmlformats.org/officeDocument/2006/relationships/image" Target="../media/image1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30.png"/><Relationship Id="rId4" Type="http://schemas.openxmlformats.org/officeDocument/2006/relationships/image" Target="../media/image103.png"/><Relationship Id="rId9" Type="http://schemas.openxmlformats.org/officeDocument/2006/relationships/image" Target="../media/image134.png"/><Relationship Id="rId5" Type="http://schemas.openxmlformats.org/officeDocument/2006/relationships/image" Target="../media/image104.png"/><Relationship Id="rId6" Type="http://schemas.openxmlformats.org/officeDocument/2006/relationships/image" Target="../media/image58.png"/><Relationship Id="rId7" Type="http://schemas.openxmlformats.org/officeDocument/2006/relationships/image" Target="../media/image132.png"/><Relationship Id="rId8" Type="http://schemas.openxmlformats.org/officeDocument/2006/relationships/image" Target="../media/image136.png"/><Relationship Id="rId11" Type="http://schemas.openxmlformats.org/officeDocument/2006/relationships/image" Target="../media/image128.png"/><Relationship Id="rId10" Type="http://schemas.openxmlformats.org/officeDocument/2006/relationships/image" Target="../media/image127.png"/><Relationship Id="rId13" Type="http://schemas.openxmlformats.org/officeDocument/2006/relationships/image" Target="../media/image125.png"/><Relationship Id="rId12" Type="http://schemas.openxmlformats.org/officeDocument/2006/relationships/image" Target="../media/image1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04.png"/><Relationship Id="rId4" Type="http://schemas.openxmlformats.org/officeDocument/2006/relationships/image" Target="../media/image183.png"/><Relationship Id="rId9" Type="http://schemas.openxmlformats.org/officeDocument/2006/relationships/image" Target="../media/image180.png"/><Relationship Id="rId5" Type="http://schemas.openxmlformats.org/officeDocument/2006/relationships/image" Target="../media/image172.png"/><Relationship Id="rId6" Type="http://schemas.openxmlformats.org/officeDocument/2006/relationships/image" Target="../media/image94.png"/><Relationship Id="rId7" Type="http://schemas.openxmlformats.org/officeDocument/2006/relationships/image" Target="../media/image186.png"/><Relationship Id="rId8" Type="http://schemas.openxmlformats.org/officeDocument/2006/relationships/image" Target="../media/image1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63.png"/><Relationship Id="rId4" Type="http://schemas.openxmlformats.org/officeDocument/2006/relationships/image" Target="../media/image160.png"/><Relationship Id="rId9" Type="http://schemas.openxmlformats.org/officeDocument/2006/relationships/image" Target="../media/image166.png"/><Relationship Id="rId5" Type="http://schemas.openxmlformats.org/officeDocument/2006/relationships/image" Target="../media/image104.png"/><Relationship Id="rId6" Type="http://schemas.openxmlformats.org/officeDocument/2006/relationships/image" Target="../media/image168.png"/><Relationship Id="rId7" Type="http://schemas.openxmlformats.org/officeDocument/2006/relationships/image" Target="../media/image167.png"/><Relationship Id="rId8" Type="http://schemas.openxmlformats.org/officeDocument/2006/relationships/image" Target="../media/image161.png"/><Relationship Id="rId11" Type="http://schemas.openxmlformats.org/officeDocument/2006/relationships/image" Target="../media/image162.png"/><Relationship Id="rId10" Type="http://schemas.openxmlformats.org/officeDocument/2006/relationships/image" Target="../media/image165.png"/><Relationship Id="rId13" Type="http://schemas.openxmlformats.org/officeDocument/2006/relationships/image" Target="../media/image127.png"/><Relationship Id="rId12" Type="http://schemas.openxmlformats.org/officeDocument/2006/relationships/image" Target="../media/image164.png"/><Relationship Id="rId15" Type="http://schemas.openxmlformats.org/officeDocument/2006/relationships/image" Target="../media/image126.png"/><Relationship Id="rId14" Type="http://schemas.openxmlformats.org/officeDocument/2006/relationships/image" Target="../media/image128.png"/><Relationship Id="rId16" Type="http://schemas.openxmlformats.org/officeDocument/2006/relationships/image" Target="../media/image1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04.png"/><Relationship Id="rId4" Type="http://schemas.openxmlformats.org/officeDocument/2006/relationships/image" Target="../media/image58.png"/><Relationship Id="rId9" Type="http://schemas.openxmlformats.org/officeDocument/2006/relationships/image" Target="../media/image116.png"/><Relationship Id="rId5" Type="http://schemas.openxmlformats.org/officeDocument/2006/relationships/image" Target="../media/image120.png"/><Relationship Id="rId6" Type="http://schemas.openxmlformats.org/officeDocument/2006/relationships/image" Target="../media/image94.png"/><Relationship Id="rId7" Type="http://schemas.openxmlformats.org/officeDocument/2006/relationships/image" Target="../media/image117.png"/><Relationship Id="rId8" Type="http://schemas.openxmlformats.org/officeDocument/2006/relationships/image" Target="../media/image133.png"/><Relationship Id="rId10" Type="http://schemas.openxmlformats.org/officeDocument/2006/relationships/image" Target="../media/image17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30.png"/><Relationship Id="rId4" Type="http://schemas.openxmlformats.org/officeDocument/2006/relationships/image" Target="../media/image103.png"/><Relationship Id="rId9" Type="http://schemas.openxmlformats.org/officeDocument/2006/relationships/image" Target="../media/image134.png"/><Relationship Id="rId5" Type="http://schemas.openxmlformats.org/officeDocument/2006/relationships/image" Target="../media/image132.png"/><Relationship Id="rId6" Type="http://schemas.openxmlformats.org/officeDocument/2006/relationships/image" Target="../media/image104.png"/><Relationship Id="rId7" Type="http://schemas.openxmlformats.org/officeDocument/2006/relationships/image" Target="../media/image58.png"/><Relationship Id="rId8" Type="http://schemas.openxmlformats.org/officeDocument/2006/relationships/image" Target="../media/image136.png"/><Relationship Id="rId11" Type="http://schemas.openxmlformats.org/officeDocument/2006/relationships/image" Target="../media/image128.png"/><Relationship Id="rId10" Type="http://schemas.openxmlformats.org/officeDocument/2006/relationships/image" Target="../media/image127.png"/><Relationship Id="rId13" Type="http://schemas.openxmlformats.org/officeDocument/2006/relationships/image" Target="../media/image125.png"/><Relationship Id="rId12" Type="http://schemas.openxmlformats.org/officeDocument/2006/relationships/image" Target="../media/image126.png"/></Relationships>
</file>

<file path=ppt/slides/_rels/slide3.xml.rels><?xml version="1.0" encoding="UTF-8" standalone="yes"?><Relationships xmlns="http://schemas.openxmlformats.org/package/2006/relationships"><Relationship Id="rId20" Type="http://schemas.openxmlformats.org/officeDocument/2006/relationships/image" Target="../media/image36.png"/><Relationship Id="rId11" Type="http://schemas.openxmlformats.org/officeDocument/2006/relationships/image" Target="../media/image32.png"/><Relationship Id="rId22" Type="http://schemas.openxmlformats.org/officeDocument/2006/relationships/image" Target="../media/image46.png"/><Relationship Id="rId10" Type="http://schemas.openxmlformats.org/officeDocument/2006/relationships/image" Target="../media/image37.png"/><Relationship Id="rId21" Type="http://schemas.openxmlformats.org/officeDocument/2006/relationships/image" Target="../media/image42.png"/><Relationship Id="rId13" Type="http://schemas.openxmlformats.org/officeDocument/2006/relationships/image" Target="../media/image39.png"/><Relationship Id="rId12"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7.png"/><Relationship Id="rId4" Type="http://schemas.openxmlformats.org/officeDocument/2006/relationships/image" Target="../media/image58.png"/><Relationship Id="rId9" Type="http://schemas.openxmlformats.org/officeDocument/2006/relationships/image" Target="../media/image33.png"/><Relationship Id="rId15" Type="http://schemas.openxmlformats.org/officeDocument/2006/relationships/image" Target="../media/image35.png"/><Relationship Id="rId14" Type="http://schemas.openxmlformats.org/officeDocument/2006/relationships/image" Target="../media/image43.png"/><Relationship Id="rId17" Type="http://schemas.openxmlformats.org/officeDocument/2006/relationships/image" Target="../media/image44.png"/><Relationship Id="rId16" Type="http://schemas.openxmlformats.org/officeDocument/2006/relationships/image" Target="../media/image38.png"/><Relationship Id="rId5" Type="http://schemas.openxmlformats.org/officeDocument/2006/relationships/image" Target="../media/image21.png"/><Relationship Id="rId19" Type="http://schemas.openxmlformats.org/officeDocument/2006/relationships/image" Target="../media/image41.png"/><Relationship Id="rId6" Type="http://schemas.openxmlformats.org/officeDocument/2006/relationships/image" Target="../media/image27.png"/><Relationship Id="rId18" Type="http://schemas.openxmlformats.org/officeDocument/2006/relationships/image" Target="../media/image40.png"/><Relationship Id="rId7" Type="http://schemas.openxmlformats.org/officeDocument/2006/relationships/image" Target="../media/image28.png"/><Relationship Id="rId8"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30.png"/><Relationship Id="rId4" Type="http://schemas.openxmlformats.org/officeDocument/2006/relationships/image" Target="../media/image103.png"/><Relationship Id="rId9" Type="http://schemas.openxmlformats.org/officeDocument/2006/relationships/image" Target="../media/image134.png"/><Relationship Id="rId5" Type="http://schemas.openxmlformats.org/officeDocument/2006/relationships/image" Target="../media/image104.png"/><Relationship Id="rId6" Type="http://schemas.openxmlformats.org/officeDocument/2006/relationships/image" Target="../media/image58.png"/><Relationship Id="rId7" Type="http://schemas.openxmlformats.org/officeDocument/2006/relationships/image" Target="../media/image132.png"/><Relationship Id="rId8" Type="http://schemas.openxmlformats.org/officeDocument/2006/relationships/image" Target="../media/image136.png"/><Relationship Id="rId11" Type="http://schemas.openxmlformats.org/officeDocument/2006/relationships/image" Target="../media/image128.png"/><Relationship Id="rId10" Type="http://schemas.openxmlformats.org/officeDocument/2006/relationships/image" Target="../media/image127.png"/><Relationship Id="rId13" Type="http://schemas.openxmlformats.org/officeDocument/2006/relationships/image" Target="../media/image125.png"/><Relationship Id="rId12" Type="http://schemas.openxmlformats.org/officeDocument/2006/relationships/image" Target="../media/image1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30.png"/><Relationship Id="rId4" Type="http://schemas.openxmlformats.org/officeDocument/2006/relationships/image" Target="../media/image103.png"/><Relationship Id="rId9" Type="http://schemas.openxmlformats.org/officeDocument/2006/relationships/image" Target="../media/image67.png"/><Relationship Id="rId5" Type="http://schemas.openxmlformats.org/officeDocument/2006/relationships/image" Target="../media/image159.png"/><Relationship Id="rId6" Type="http://schemas.openxmlformats.org/officeDocument/2006/relationships/image" Target="../media/image58.png"/><Relationship Id="rId7" Type="http://schemas.openxmlformats.org/officeDocument/2006/relationships/image" Target="../media/image121.png"/><Relationship Id="rId8" Type="http://schemas.openxmlformats.org/officeDocument/2006/relationships/image" Target="../media/image106.png"/><Relationship Id="rId11" Type="http://schemas.openxmlformats.org/officeDocument/2006/relationships/image" Target="../media/image73.png"/><Relationship Id="rId10" Type="http://schemas.openxmlformats.org/officeDocument/2006/relationships/image" Target="../media/image75.png"/><Relationship Id="rId13" Type="http://schemas.openxmlformats.org/officeDocument/2006/relationships/image" Target="../media/image108.png"/><Relationship Id="rId12" Type="http://schemas.openxmlformats.org/officeDocument/2006/relationships/image" Target="../media/image110.png"/><Relationship Id="rId14"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04.png"/><Relationship Id="rId4" Type="http://schemas.openxmlformats.org/officeDocument/2006/relationships/image" Target="../media/image58.png"/><Relationship Id="rId9" Type="http://schemas.openxmlformats.org/officeDocument/2006/relationships/image" Target="../media/image178.png"/><Relationship Id="rId5" Type="http://schemas.openxmlformats.org/officeDocument/2006/relationships/image" Target="../media/image120.png"/><Relationship Id="rId6" Type="http://schemas.openxmlformats.org/officeDocument/2006/relationships/image" Target="../media/image94.png"/><Relationship Id="rId7" Type="http://schemas.openxmlformats.org/officeDocument/2006/relationships/image" Target="../media/image117.png"/><Relationship Id="rId8" Type="http://schemas.openxmlformats.org/officeDocument/2006/relationships/image" Target="../media/image116.png"/><Relationship Id="rId10" Type="http://schemas.openxmlformats.org/officeDocument/2006/relationships/image" Target="../media/image10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30.png"/><Relationship Id="rId4" Type="http://schemas.openxmlformats.org/officeDocument/2006/relationships/image" Target="../media/image103.png"/><Relationship Id="rId9" Type="http://schemas.openxmlformats.org/officeDocument/2006/relationships/image" Target="../media/image129.png"/><Relationship Id="rId5" Type="http://schemas.openxmlformats.org/officeDocument/2006/relationships/image" Target="../media/image104.png"/><Relationship Id="rId6" Type="http://schemas.openxmlformats.org/officeDocument/2006/relationships/image" Target="../media/image58.png"/><Relationship Id="rId7" Type="http://schemas.openxmlformats.org/officeDocument/2006/relationships/image" Target="../media/image132.png"/><Relationship Id="rId8" Type="http://schemas.openxmlformats.org/officeDocument/2006/relationships/image" Target="../media/image136.png"/><Relationship Id="rId11" Type="http://schemas.openxmlformats.org/officeDocument/2006/relationships/image" Target="../media/image131.png"/><Relationship Id="rId10" Type="http://schemas.openxmlformats.org/officeDocument/2006/relationships/image" Target="../media/image134.png"/><Relationship Id="rId13" Type="http://schemas.openxmlformats.org/officeDocument/2006/relationships/image" Target="../media/image127.png"/><Relationship Id="rId12" Type="http://schemas.openxmlformats.org/officeDocument/2006/relationships/image" Target="../media/image133.png"/><Relationship Id="rId15" Type="http://schemas.openxmlformats.org/officeDocument/2006/relationships/image" Target="../media/image126.png"/><Relationship Id="rId14" Type="http://schemas.openxmlformats.org/officeDocument/2006/relationships/image" Target="../media/image128.png"/><Relationship Id="rId17" Type="http://schemas.openxmlformats.org/officeDocument/2006/relationships/image" Target="../media/image187.png"/><Relationship Id="rId16" Type="http://schemas.openxmlformats.org/officeDocument/2006/relationships/image" Target="../media/image1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74.png"/><Relationship Id="rId4" Type="http://schemas.openxmlformats.org/officeDocument/2006/relationships/image" Target="../media/image58.png"/><Relationship Id="rId9" Type="http://schemas.openxmlformats.org/officeDocument/2006/relationships/image" Target="../media/image116.png"/><Relationship Id="rId5" Type="http://schemas.openxmlformats.org/officeDocument/2006/relationships/image" Target="../media/image120.png"/><Relationship Id="rId6" Type="http://schemas.openxmlformats.org/officeDocument/2006/relationships/image" Target="../media/image173.png"/><Relationship Id="rId7" Type="http://schemas.openxmlformats.org/officeDocument/2006/relationships/image" Target="../media/image117.png"/><Relationship Id="rId8" Type="http://schemas.openxmlformats.org/officeDocument/2006/relationships/image" Target="../media/image102.png"/><Relationship Id="rId10" Type="http://schemas.openxmlformats.org/officeDocument/2006/relationships/image" Target="../media/image17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30.png"/><Relationship Id="rId4" Type="http://schemas.openxmlformats.org/officeDocument/2006/relationships/image" Target="../media/image103.png"/><Relationship Id="rId9" Type="http://schemas.openxmlformats.org/officeDocument/2006/relationships/image" Target="../media/image129.png"/><Relationship Id="rId5" Type="http://schemas.openxmlformats.org/officeDocument/2006/relationships/image" Target="../media/image174.png"/><Relationship Id="rId6" Type="http://schemas.openxmlformats.org/officeDocument/2006/relationships/image" Target="../media/image58.png"/><Relationship Id="rId7" Type="http://schemas.openxmlformats.org/officeDocument/2006/relationships/image" Target="../media/image132.png"/><Relationship Id="rId8" Type="http://schemas.openxmlformats.org/officeDocument/2006/relationships/image" Target="../media/image136.png"/><Relationship Id="rId11" Type="http://schemas.openxmlformats.org/officeDocument/2006/relationships/image" Target="../media/image131.png"/><Relationship Id="rId10" Type="http://schemas.openxmlformats.org/officeDocument/2006/relationships/image" Target="../media/image134.png"/><Relationship Id="rId13" Type="http://schemas.openxmlformats.org/officeDocument/2006/relationships/image" Target="../media/image127.png"/><Relationship Id="rId12" Type="http://schemas.openxmlformats.org/officeDocument/2006/relationships/image" Target="../media/image133.png"/><Relationship Id="rId15" Type="http://schemas.openxmlformats.org/officeDocument/2006/relationships/image" Target="../media/image126.png"/><Relationship Id="rId14" Type="http://schemas.openxmlformats.org/officeDocument/2006/relationships/image" Target="../media/image128.png"/><Relationship Id="rId16" Type="http://schemas.openxmlformats.org/officeDocument/2006/relationships/image" Target="../media/image1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74.png"/><Relationship Id="rId4" Type="http://schemas.openxmlformats.org/officeDocument/2006/relationships/image" Target="../media/image58.png"/><Relationship Id="rId9" Type="http://schemas.openxmlformats.org/officeDocument/2006/relationships/image" Target="../media/image116.png"/><Relationship Id="rId5" Type="http://schemas.openxmlformats.org/officeDocument/2006/relationships/image" Target="../media/image120.png"/><Relationship Id="rId6" Type="http://schemas.openxmlformats.org/officeDocument/2006/relationships/image" Target="../media/image173.png"/><Relationship Id="rId7" Type="http://schemas.openxmlformats.org/officeDocument/2006/relationships/image" Target="../media/image117.png"/><Relationship Id="rId8" Type="http://schemas.openxmlformats.org/officeDocument/2006/relationships/image" Target="../media/image102.png"/><Relationship Id="rId10" Type="http://schemas.openxmlformats.org/officeDocument/2006/relationships/image" Target="../media/image1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30.png"/><Relationship Id="rId4" Type="http://schemas.openxmlformats.org/officeDocument/2006/relationships/image" Target="../media/image103.png"/><Relationship Id="rId9" Type="http://schemas.openxmlformats.org/officeDocument/2006/relationships/image" Target="../media/image129.png"/><Relationship Id="rId5" Type="http://schemas.openxmlformats.org/officeDocument/2006/relationships/image" Target="../media/image174.png"/><Relationship Id="rId6" Type="http://schemas.openxmlformats.org/officeDocument/2006/relationships/image" Target="../media/image58.png"/><Relationship Id="rId7" Type="http://schemas.openxmlformats.org/officeDocument/2006/relationships/image" Target="../media/image132.png"/><Relationship Id="rId8" Type="http://schemas.openxmlformats.org/officeDocument/2006/relationships/image" Target="../media/image136.png"/><Relationship Id="rId11" Type="http://schemas.openxmlformats.org/officeDocument/2006/relationships/image" Target="../media/image131.png"/><Relationship Id="rId10" Type="http://schemas.openxmlformats.org/officeDocument/2006/relationships/image" Target="../media/image134.png"/><Relationship Id="rId13" Type="http://schemas.openxmlformats.org/officeDocument/2006/relationships/image" Target="../media/image127.png"/><Relationship Id="rId12" Type="http://schemas.openxmlformats.org/officeDocument/2006/relationships/image" Target="../media/image133.png"/><Relationship Id="rId15" Type="http://schemas.openxmlformats.org/officeDocument/2006/relationships/image" Target="../media/image126.png"/><Relationship Id="rId14" Type="http://schemas.openxmlformats.org/officeDocument/2006/relationships/image" Target="../media/image1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30.png"/><Relationship Id="rId4" Type="http://schemas.openxmlformats.org/officeDocument/2006/relationships/image" Target="../media/image103.png"/><Relationship Id="rId9" Type="http://schemas.openxmlformats.org/officeDocument/2006/relationships/image" Target="../media/image67.png"/><Relationship Id="rId5" Type="http://schemas.openxmlformats.org/officeDocument/2006/relationships/image" Target="../media/image159.png"/><Relationship Id="rId6" Type="http://schemas.openxmlformats.org/officeDocument/2006/relationships/image" Target="../media/image58.png"/><Relationship Id="rId7" Type="http://schemas.openxmlformats.org/officeDocument/2006/relationships/image" Target="../media/image121.png"/><Relationship Id="rId8" Type="http://schemas.openxmlformats.org/officeDocument/2006/relationships/image" Target="../media/image106.png"/><Relationship Id="rId11" Type="http://schemas.openxmlformats.org/officeDocument/2006/relationships/image" Target="../media/image73.png"/><Relationship Id="rId10" Type="http://schemas.openxmlformats.org/officeDocument/2006/relationships/image" Target="../media/image75.png"/><Relationship Id="rId13" Type="http://schemas.openxmlformats.org/officeDocument/2006/relationships/image" Target="../media/image108.png"/><Relationship Id="rId12" Type="http://schemas.openxmlformats.org/officeDocument/2006/relationships/image" Target="../media/image110.png"/><Relationship Id="rId14"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74.png"/><Relationship Id="rId4" Type="http://schemas.openxmlformats.org/officeDocument/2006/relationships/image" Target="../media/image58.png"/><Relationship Id="rId9" Type="http://schemas.openxmlformats.org/officeDocument/2006/relationships/image" Target="../media/image116.png"/><Relationship Id="rId5" Type="http://schemas.openxmlformats.org/officeDocument/2006/relationships/image" Target="../media/image120.png"/><Relationship Id="rId6" Type="http://schemas.openxmlformats.org/officeDocument/2006/relationships/image" Target="../media/image173.png"/><Relationship Id="rId7" Type="http://schemas.openxmlformats.org/officeDocument/2006/relationships/image" Target="../media/image117.png"/><Relationship Id="rId8" Type="http://schemas.openxmlformats.org/officeDocument/2006/relationships/image" Target="../media/image102.png"/><Relationship Id="rId10" Type="http://schemas.openxmlformats.org/officeDocument/2006/relationships/image" Target="../media/image182.png"/></Relationships>
</file>

<file path=ppt/slides/_rels/slide4.xml.rels><?xml version="1.0" encoding="UTF-8" standalone="yes"?><Relationships xmlns="http://schemas.openxmlformats.org/package/2006/relationships"><Relationship Id="rId20" Type="http://schemas.openxmlformats.org/officeDocument/2006/relationships/image" Target="../media/image62.png"/><Relationship Id="rId22" Type="http://schemas.openxmlformats.org/officeDocument/2006/relationships/image" Target="../media/image40.png"/><Relationship Id="rId21" Type="http://schemas.openxmlformats.org/officeDocument/2006/relationships/image" Target="../media/image65.png"/><Relationship Id="rId24" Type="http://schemas.openxmlformats.org/officeDocument/2006/relationships/image" Target="../media/image63.png"/><Relationship Id="rId23" Type="http://schemas.openxmlformats.org/officeDocument/2006/relationships/image" Target="../media/image64.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4.png"/><Relationship Id="rId4" Type="http://schemas.openxmlformats.org/officeDocument/2006/relationships/image" Target="../media/image58.png"/><Relationship Id="rId9" Type="http://schemas.openxmlformats.org/officeDocument/2006/relationships/image" Target="../media/image52.png"/><Relationship Id="rId25" Type="http://schemas.openxmlformats.org/officeDocument/2006/relationships/image" Target="../media/image66.png"/><Relationship Id="rId5" Type="http://schemas.openxmlformats.org/officeDocument/2006/relationships/image" Target="../media/image45.png"/><Relationship Id="rId6" Type="http://schemas.openxmlformats.org/officeDocument/2006/relationships/image" Target="../media/image51.png"/><Relationship Id="rId7" Type="http://schemas.openxmlformats.org/officeDocument/2006/relationships/image" Target="../media/image48.png"/><Relationship Id="rId8" Type="http://schemas.openxmlformats.org/officeDocument/2006/relationships/image" Target="../media/image79.png"/><Relationship Id="rId11" Type="http://schemas.openxmlformats.org/officeDocument/2006/relationships/image" Target="../media/image50.png"/><Relationship Id="rId10" Type="http://schemas.openxmlformats.org/officeDocument/2006/relationships/image" Target="../media/image47.png"/><Relationship Id="rId13" Type="http://schemas.openxmlformats.org/officeDocument/2006/relationships/image" Target="../media/image53.png"/><Relationship Id="rId12" Type="http://schemas.openxmlformats.org/officeDocument/2006/relationships/image" Target="../media/image60.png"/><Relationship Id="rId15" Type="http://schemas.openxmlformats.org/officeDocument/2006/relationships/image" Target="../media/image61.png"/><Relationship Id="rId14" Type="http://schemas.openxmlformats.org/officeDocument/2006/relationships/image" Target="../media/image49.png"/><Relationship Id="rId17" Type="http://schemas.openxmlformats.org/officeDocument/2006/relationships/image" Target="../media/image55.png"/><Relationship Id="rId16" Type="http://schemas.openxmlformats.org/officeDocument/2006/relationships/image" Target="../media/image54.png"/><Relationship Id="rId19" Type="http://schemas.openxmlformats.org/officeDocument/2006/relationships/image" Target="../media/image57.png"/><Relationship Id="rId18" Type="http://schemas.openxmlformats.org/officeDocument/2006/relationships/image" Target="../media/image5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30.png"/><Relationship Id="rId4" Type="http://schemas.openxmlformats.org/officeDocument/2006/relationships/image" Target="../media/image103.png"/><Relationship Id="rId9" Type="http://schemas.openxmlformats.org/officeDocument/2006/relationships/image" Target="../media/image129.png"/><Relationship Id="rId5" Type="http://schemas.openxmlformats.org/officeDocument/2006/relationships/image" Target="../media/image174.png"/><Relationship Id="rId6" Type="http://schemas.openxmlformats.org/officeDocument/2006/relationships/image" Target="../media/image58.png"/><Relationship Id="rId7" Type="http://schemas.openxmlformats.org/officeDocument/2006/relationships/image" Target="../media/image132.png"/><Relationship Id="rId8" Type="http://schemas.openxmlformats.org/officeDocument/2006/relationships/image" Target="../media/image136.png"/><Relationship Id="rId11" Type="http://schemas.openxmlformats.org/officeDocument/2006/relationships/image" Target="../media/image131.png"/><Relationship Id="rId10" Type="http://schemas.openxmlformats.org/officeDocument/2006/relationships/image" Target="../media/image134.png"/><Relationship Id="rId13" Type="http://schemas.openxmlformats.org/officeDocument/2006/relationships/image" Target="../media/image127.png"/><Relationship Id="rId12" Type="http://schemas.openxmlformats.org/officeDocument/2006/relationships/image" Target="../media/image133.png"/><Relationship Id="rId15" Type="http://schemas.openxmlformats.org/officeDocument/2006/relationships/image" Target="../media/image126.png"/><Relationship Id="rId14" Type="http://schemas.openxmlformats.org/officeDocument/2006/relationships/image" Target="../media/image1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74.png"/><Relationship Id="rId4" Type="http://schemas.openxmlformats.org/officeDocument/2006/relationships/image" Target="../media/image58.png"/><Relationship Id="rId9" Type="http://schemas.openxmlformats.org/officeDocument/2006/relationships/image" Target="../media/image116.png"/><Relationship Id="rId5" Type="http://schemas.openxmlformats.org/officeDocument/2006/relationships/image" Target="../media/image120.png"/><Relationship Id="rId6" Type="http://schemas.openxmlformats.org/officeDocument/2006/relationships/image" Target="../media/image173.png"/><Relationship Id="rId7" Type="http://schemas.openxmlformats.org/officeDocument/2006/relationships/image" Target="../media/image117.png"/><Relationship Id="rId8" Type="http://schemas.openxmlformats.org/officeDocument/2006/relationships/image" Target="../media/image102.png"/><Relationship Id="rId10" Type="http://schemas.openxmlformats.org/officeDocument/2006/relationships/image" Target="../media/image18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30.png"/><Relationship Id="rId4" Type="http://schemas.openxmlformats.org/officeDocument/2006/relationships/image" Target="../media/image103.png"/><Relationship Id="rId9" Type="http://schemas.openxmlformats.org/officeDocument/2006/relationships/image" Target="../media/image129.png"/><Relationship Id="rId5" Type="http://schemas.openxmlformats.org/officeDocument/2006/relationships/image" Target="../media/image174.png"/><Relationship Id="rId6" Type="http://schemas.openxmlformats.org/officeDocument/2006/relationships/image" Target="../media/image58.png"/><Relationship Id="rId7" Type="http://schemas.openxmlformats.org/officeDocument/2006/relationships/image" Target="../media/image132.png"/><Relationship Id="rId8" Type="http://schemas.openxmlformats.org/officeDocument/2006/relationships/image" Target="../media/image136.png"/><Relationship Id="rId11" Type="http://schemas.openxmlformats.org/officeDocument/2006/relationships/image" Target="../media/image131.png"/><Relationship Id="rId10" Type="http://schemas.openxmlformats.org/officeDocument/2006/relationships/image" Target="../media/image134.png"/><Relationship Id="rId13" Type="http://schemas.openxmlformats.org/officeDocument/2006/relationships/image" Target="../media/image127.png"/><Relationship Id="rId12" Type="http://schemas.openxmlformats.org/officeDocument/2006/relationships/image" Target="../media/image133.png"/><Relationship Id="rId15" Type="http://schemas.openxmlformats.org/officeDocument/2006/relationships/image" Target="../media/image126.png"/><Relationship Id="rId14" Type="http://schemas.openxmlformats.org/officeDocument/2006/relationships/image" Target="../media/image128.png"/><Relationship Id="rId16" Type="http://schemas.openxmlformats.org/officeDocument/2006/relationships/image" Target="../media/image1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30.png"/><Relationship Id="rId4" Type="http://schemas.openxmlformats.org/officeDocument/2006/relationships/image" Target="../media/image103.png"/><Relationship Id="rId9" Type="http://schemas.openxmlformats.org/officeDocument/2006/relationships/image" Target="../media/image67.png"/><Relationship Id="rId5" Type="http://schemas.openxmlformats.org/officeDocument/2006/relationships/image" Target="../media/image159.png"/><Relationship Id="rId6" Type="http://schemas.openxmlformats.org/officeDocument/2006/relationships/image" Target="../media/image58.png"/><Relationship Id="rId7" Type="http://schemas.openxmlformats.org/officeDocument/2006/relationships/image" Target="../media/image121.png"/><Relationship Id="rId8" Type="http://schemas.openxmlformats.org/officeDocument/2006/relationships/image" Target="../media/image106.png"/><Relationship Id="rId11" Type="http://schemas.openxmlformats.org/officeDocument/2006/relationships/image" Target="../media/image73.png"/><Relationship Id="rId10" Type="http://schemas.openxmlformats.org/officeDocument/2006/relationships/image" Target="../media/image75.png"/><Relationship Id="rId13" Type="http://schemas.openxmlformats.org/officeDocument/2006/relationships/image" Target="../media/image108.png"/><Relationship Id="rId12" Type="http://schemas.openxmlformats.org/officeDocument/2006/relationships/image" Target="../media/image110.png"/><Relationship Id="rId14"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04.png"/><Relationship Id="rId4" Type="http://schemas.openxmlformats.org/officeDocument/2006/relationships/image" Target="../media/image58.png"/><Relationship Id="rId9" Type="http://schemas.openxmlformats.org/officeDocument/2006/relationships/image" Target="../media/image116.png"/><Relationship Id="rId5" Type="http://schemas.openxmlformats.org/officeDocument/2006/relationships/image" Target="../media/image120.png"/><Relationship Id="rId6" Type="http://schemas.openxmlformats.org/officeDocument/2006/relationships/image" Target="../media/image94.png"/><Relationship Id="rId7" Type="http://schemas.openxmlformats.org/officeDocument/2006/relationships/image" Target="../media/image117.png"/><Relationship Id="rId8" Type="http://schemas.openxmlformats.org/officeDocument/2006/relationships/image" Target="../media/image133.png"/><Relationship Id="rId10" Type="http://schemas.openxmlformats.org/officeDocument/2006/relationships/image" Target="../media/image18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30.png"/><Relationship Id="rId4" Type="http://schemas.openxmlformats.org/officeDocument/2006/relationships/image" Target="../media/image103.png"/><Relationship Id="rId9" Type="http://schemas.openxmlformats.org/officeDocument/2006/relationships/image" Target="../media/image134.png"/><Relationship Id="rId5" Type="http://schemas.openxmlformats.org/officeDocument/2006/relationships/image" Target="../media/image104.png"/><Relationship Id="rId6" Type="http://schemas.openxmlformats.org/officeDocument/2006/relationships/image" Target="../media/image58.png"/><Relationship Id="rId7" Type="http://schemas.openxmlformats.org/officeDocument/2006/relationships/image" Target="../media/image132.png"/><Relationship Id="rId8" Type="http://schemas.openxmlformats.org/officeDocument/2006/relationships/image" Target="../media/image136.png"/><Relationship Id="rId11" Type="http://schemas.openxmlformats.org/officeDocument/2006/relationships/image" Target="../media/image128.png"/><Relationship Id="rId10" Type="http://schemas.openxmlformats.org/officeDocument/2006/relationships/image" Target="../media/image127.png"/><Relationship Id="rId13" Type="http://schemas.openxmlformats.org/officeDocument/2006/relationships/image" Target="../media/image125.png"/><Relationship Id="rId12" Type="http://schemas.openxmlformats.org/officeDocument/2006/relationships/image" Target="../media/image1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30.png"/><Relationship Id="rId4" Type="http://schemas.openxmlformats.org/officeDocument/2006/relationships/image" Target="../media/image103.png"/><Relationship Id="rId9" Type="http://schemas.openxmlformats.org/officeDocument/2006/relationships/image" Target="../media/image67.png"/><Relationship Id="rId5" Type="http://schemas.openxmlformats.org/officeDocument/2006/relationships/image" Target="../media/image159.png"/><Relationship Id="rId6" Type="http://schemas.openxmlformats.org/officeDocument/2006/relationships/image" Target="../media/image58.png"/><Relationship Id="rId7" Type="http://schemas.openxmlformats.org/officeDocument/2006/relationships/image" Target="../media/image121.png"/><Relationship Id="rId8" Type="http://schemas.openxmlformats.org/officeDocument/2006/relationships/image" Target="../media/image106.png"/><Relationship Id="rId11" Type="http://schemas.openxmlformats.org/officeDocument/2006/relationships/image" Target="../media/image73.png"/><Relationship Id="rId10" Type="http://schemas.openxmlformats.org/officeDocument/2006/relationships/image" Target="../media/image75.png"/><Relationship Id="rId13" Type="http://schemas.openxmlformats.org/officeDocument/2006/relationships/image" Target="../media/image108.png"/><Relationship Id="rId12" Type="http://schemas.openxmlformats.org/officeDocument/2006/relationships/image" Target="../media/image110.png"/><Relationship Id="rId14"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4.png"/><Relationship Id="rId4" Type="http://schemas.openxmlformats.org/officeDocument/2006/relationships/image" Target="../media/image58.png"/><Relationship Id="rId9"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81.png"/><Relationship Id="rId7" Type="http://schemas.openxmlformats.org/officeDocument/2006/relationships/image" Target="../media/image72.png"/><Relationship Id="rId8" Type="http://schemas.openxmlformats.org/officeDocument/2006/relationships/image" Target="../media/image73.png"/><Relationship Id="rId11" Type="http://schemas.openxmlformats.org/officeDocument/2006/relationships/image" Target="../media/image62.png"/><Relationship Id="rId10" Type="http://schemas.openxmlformats.org/officeDocument/2006/relationships/image" Target="../media/image75.png"/><Relationship Id="rId12" Type="http://schemas.openxmlformats.org/officeDocument/2006/relationships/image" Target="../media/image40.png"/></Relationships>
</file>

<file path=ppt/slides/_rels/slide6.xml.rels><?xml version="1.0" encoding="UTF-8" standalone="yes"?><Relationships xmlns="http://schemas.openxmlformats.org/package/2006/relationships"><Relationship Id="rId20" Type="http://schemas.openxmlformats.org/officeDocument/2006/relationships/image" Target="../media/image92.png"/><Relationship Id="rId22" Type="http://schemas.openxmlformats.org/officeDocument/2006/relationships/image" Target="../media/image90.png"/><Relationship Id="rId21" Type="http://schemas.openxmlformats.org/officeDocument/2006/relationships/image" Target="../media/image94.png"/><Relationship Id="rId24" Type="http://schemas.openxmlformats.org/officeDocument/2006/relationships/image" Target="../media/image88.png"/><Relationship Id="rId23"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7.png"/><Relationship Id="rId4" Type="http://schemas.openxmlformats.org/officeDocument/2006/relationships/image" Target="../media/image58.png"/><Relationship Id="rId9" Type="http://schemas.openxmlformats.org/officeDocument/2006/relationships/image" Target="../media/image78.png"/><Relationship Id="rId25" Type="http://schemas.openxmlformats.org/officeDocument/2006/relationships/image" Target="../media/image89.png"/><Relationship Id="rId5" Type="http://schemas.openxmlformats.org/officeDocument/2006/relationships/image" Target="../media/image76.png"/><Relationship Id="rId6" Type="http://schemas.openxmlformats.org/officeDocument/2006/relationships/image" Target="../media/image71.png"/><Relationship Id="rId7" Type="http://schemas.openxmlformats.org/officeDocument/2006/relationships/image" Target="../media/image70.png"/><Relationship Id="rId8" Type="http://schemas.openxmlformats.org/officeDocument/2006/relationships/image" Target="../media/image69.png"/><Relationship Id="rId11" Type="http://schemas.openxmlformats.org/officeDocument/2006/relationships/image" Target="../media/image83.png"/><Relationship Id="rId10" Type="http://schemas.openxmlformats.org/officeDocument/2006/relationships/image" Target="../media/image74.png"/><Relationship Id="rId13" Type="http://schemas.openxmlformats.org/officeDocument/2006/relationships/image" Target="../media/image80.png"/><Relationship Id="rId12" Type="http://schemas.openxmlformats.org/officeDocument/2006/relationships/image" Target="../media/image77.png"/><Relationship Id="rId15" Type="http://schemas.openxmlformats.org/officeDocument/2006/relationships/image" Target="../media/image87.png"/><Relationship Id="rId14" Type="http://schemas.openxmlformats.org/officeDocument/2006/relationships/image" Target="../media/image93.png"/><Relationship Id="rId17" Type="http://schemas.openxmlformats.org/officeDocument/2006/relationships/image" Target="../media/image85.png"/><Relationship Id="rId16" Type="http://schemas.openxmlformats.org/officeDocument/2006/relationships/image" Target="../media/image82.png"/><Relationship Id="rId19" Type="http://schemas.openxmlformats.org/officeDocument/2006/relationships/image" Target="../media/image86.png"/><Relationship Id="rId18"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4.png"/><Relationship Id="rId4" Type="http://schemas.openxmlformats.org/officeDocument/2006/relationships/image" Target="../media/image58.png"/><Relationship Id="rId9" Type="http://schemas.openxmlformats.org/officeDocument/2006/relationships/image" Target="../media/image52.png"/><Relationship Id="rId5" Type="http://schemas.openxmlformats.org/officeDocument/2006/relationships/image" Target="../media/image45.png"/><Relationship Id="rId6" Type="http://schemas.openxmlformats.org/officeDocument/2006/relationships/image" Target="../media/image51.png"/><Relationship Id="rId7" Type="http://schemas.openxmlformats.org/officeDocument/2006/relationships/image" Target="../media/image48.png"/><Relationship Id="rId8" Type="http://schemas.openxmlformats.org/officeDocument/2006/relationships/image" Target="../media/image79.png"/><Relationship Id="rId11" Type="http://schemas.openxmlformats.org/officeDocument/2006/relationships/image" Target="../media/image95.png"/><Relationship Id="rId10" Type="http://schemas.openxmlformats.org/officeDocument/2006/relationships/image" Target="../media/image47.png"/><Relationship Id="rId13" Type="http://schemas.openxmlformats.org/officeDocument/2006/relationships/image" Target="../media/image98.png"/><Relationship Id="rId12" Type="http://schemas.openxmlformats.org/officeDocument/2006/relationships/image" Target="../media/image96.png"/><Relationship Id="rId14" Type="http://schemas.openxmlformats.org/officeDocument/2006/relationships/image" Target="../media/image10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4.png"/><Relationship Id="rId4" Type="http://schemas.openxmlformats.org/officeDocument/2006/relationships/image" Target="../media/image58.png"/><Relationship Id="rId9" Type="http://schemas.openxmlformats.org/officeDocument/2006/relationships/image" Target="../media/image52.png"/><Relationship Id="rId5" Type="http://schemas.openxmlformats.org/officeDocument/2006/relationships/image" Target="../media/image45.png"/><Relationship Id="rId6" Type="http://schemas.openxmlformats.org/officeDocument/2006/relationships/image" Target="../media/image51.png"/><Relationship Id="rId7" Type="http://schemas.openxmlformats.org/officeDocument/2006/relationships/image" Target="../media/image48.png"/><Relationship Id="rId8" Type="http://schemas.openxmlformats.org/officeDocument/2006/relationships/image" Target="../media/image79.png"/><Relationship Id="rId11" Type="http://schemas.openxmlformats.org/officeDocument/2006/relationships/image" Target="../media/image97.png"/><Relationship Id="rId10"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4.png"/><Relationship Id="rId4" Type="http://schemas.openxmlformats.org/officeDocument/2006/relationships/image" Target="../media/image58.png"/><Relationship Id="rId9" Type="http://schemas.openxmlformats.org/officeDocument/2006/relationships/image" Target="../media/image52.png"/><Relationship Id="rId5" Type="http://schemas.openxmlformats.org/officeDocument/2006/relationships/image" Target="../media/image45.png"/><Relationship Id="rId6" Type="http://schemas.openxmlformats.org/officeDocument/2006/relationships/image" Target="../media/image51.png"/><Relationship Id="rId7" Type="http://schemas.openxmlformats.org/officeDocument/2006/relationships/image" Target="../media/image48.png"/><Relationship Id="rId8" Type="http://schemas.openxmlformats.org/officeDocument/2006/relationships/image" Target="../media/image79.png"/><Relationship Id="rId11" Type="http://schemas.openxmlformats.org/officeDocument/2006/relationships/image" Target="../media/image99.png"/><Relationship Id="rId10"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D896"/>
        </a:solidFill>
      </p:bgPr>
    </p:bg>
    <p:spTree>
      <p:nvGrpSpPr>
        <p:cNvPr id="87" name="Shape 87"/>
        <p:cNvGrpSpPr/>
        <p:nvPr/>
      </p:nvGrpSpPr>
      <p:grpSpPr>
        <a:xfrm>
          <a:off x="0" y="0"/>
          <a:ext cx="0" cy="0"/>
          <a:chOff x="0" y="0"/>
          <a:chExt cx="0" cy="0"/>
        </a:xfrm>
      </p:grpSpPr>
      <p:grpSp>
        <p:nvGrpSpPr>
          <p:cNvPr id="88" name="Google Shape;88;p1"/>
          <p:cNvGrpSpPr/>
          <p:nvPr/>
        </p:nvGrpSpPr>
        <p:grpSpPr>
          <a:xfrm>
            <a:off x="-7883185" y="-4169113"/>
            <a:ext cx="34532056" cy="18974003"/>
            <a:chOff x="-7883185" y="-4169113"/>
            <a:chExt cx="34532056" cy="18974003"/>
          </a:xfrm>
        </p:grpSpPr>
        <p:pic>
          <p:nvPicPr>
            <p:cNvPr id="89" name="Google Shape;89;p1"/>
            <p:cNvPicPr preferRelativeResize="0"/>
            <p:nvPr/>
          </p:nvPicPr>
          <p:blipFill rotWithShape="1">
            <a:blip r:embed="rId3">
              <a:alphaModFix/>
            </a:blip>
            <a:srcRect b="0" l="0" r="0" t="0"/>
            <a:stretch/>
          </p:blipFill>
          <p:spPr>
            <a:xfrm>
              <a:off x="-7883185" y="-4169113"/>
              <a:ext cx="34532056" cy="18974003"/>
            </a:xfrm>
            <a:prstGeom prst="rect">
              <a:avLst/>
            </a:prstGeom>
            <a:noFill/>
            <a:ln>
              <a:noFill/>
            </a:ln>
          </p:spPr>
        </p:pic>
        <p:pic>
          <p:nvPicPr>
            <p:cNvPr id="90" name="Google Shape;90;p1"/>
            <p:cNvPicPr preferRelativeResize="0"/>
            <p:nvPr/>
          </p:nvPicPr>
          <p:blipFill rotWithShape="1">
            <a:blip r:embed="rId4">
              <a:alphaModFix/>
            </a:blip>
            <a:srcRect b="0" l="0" r="0" t="0"/>
            <a:stretch/>
          </p:blipFill>
          <p:spPr>
            <a:xfrm>
              <a:off x="516701" y="398713"/>
              <a:ext cx="17266028" cy="9487001"/>
            </a:xfrm>
            <a:prstGeom prst="rect">
              <a:avLst/>
            </a:prstGeom>
            <a:noFill/>
            <a:ln>
              <a:noFill/>
            </a:ln>
          </p:spPr>
        </p:pic>
      </p:grpSp>
      <p:pic>
        <p:nvPicPr>
          <p:cNvPr id="91" name="Google Shape;91;p1"/>
          <p:cNvPicPr preferRelativeResize="0"/>
          <p:nvPr/>
        </p:nvPicPr>
        <p:blipFill rotWithShape="1">
          <a:blip r:embed="rId5">
            <a:alphaModFix/>
          </a:blip>
          <a:srcRect b="0" l="0" r="0" t="0"/>
          <a:stretch/>
        </p:blipFill>
        <p:spPr>
          <a:xfrm>
            <a:off x="914827" y="180952"/>
            <a:ext cx="16279450" cy="926831"/>
          </a:xfrm>
          <a:prstGeom prst="rect">
            <a:avLst/>
          </a:prstGeom>
          <a:noFill/>
          <a:ln>
            <a:noFill/>
          </a:ln>
        </p:spPr>
      </p:pic>
      <p:grpSp>
        <p:nvGrpSpPr>
          <p:cNvPr id="92" name="Google Shape;92;p1"/>
          <p:cNvGrpSpPr/>
          <p:nvPr/>
        </p:nvGrpSpPr>
        <p:grpSpPr>
          <a:xfrm>
            <a:off x="-605514" y="5128733"/>
            <a:ext cx="19713808" cy="4314892"/>
            <a:chOff x="-605514" y="5128733"/>
            <a:chExt cx="19713808" cy="4314892"/>
          </a:xfrm>
        </p:grpSpPr>
        <p:pic>
          <p:nvPicPr>
            <p:cNvPr id="93" name="Google Shape;93;p1"/>
            <p:cNvPicPr preferRelativeResize="0"/>
            <p:nvPr/>
          </p:nvPicPr>
          <p:blipFill rotWithShape="1">
            <a:blip r:embed="rId6">
              <a:alphaModFix/>
            </a:blip>
            <a:srcRect b="0" l="0" r="0" t="0"/>
            <a:stretch/>
          </p:blipFill>
          <p:spPr>
            <a:xfrm>
              <a:off x="-605514" y="5128733"/>
              <a:ext cx="19713808" cy="4314892"/>
            </a:xfrm>
            <a:prstGeom prst="rect">
              <a:avLst/>
            </a:prstGeom>
            <a:noFill/>
            <a:ln>
              <a:noFill/>
            </a:ln>
          </p:spPr>
        </p:pic>
        <p:pic>
          <p:nvPicPr>
            <p:cNvPr id="94" name="Google Shape;94;p1"/>
            <p:cNvPicPr preferRelativeResize="0"/>
            <p:nvPr/>
          </p:nvPicPr>
          <p:blipFill rotWithShape="1">
            <a:blip r:embed="rId7">
              <a:alphaModFix/>
            </a:blip>
            <a:srcRect b="0" l="0" r="0" t="0"/>
            <a:stretch/>
          </p:blipFill>
          <p:spPr>
            <a:xfrm>
              <a:off x="4182118" y="6066636"/>
              <a:ext cx="9856904" cy="2157446"/>
            </a:xfrm>
            <a:prstGeom prst="rect">
              <a:avLst/>
            </a:prstGeom>
            <a:noFill/>
            <a:ln>
              <a:noFill/>
            </a:ln>
          </p:spPr>
        </p:pic>
      </p:grpSp>
      <p:sp>
        <p:nvSpPr>
          <p:cNvPr id="95" name="Google Shape;95;p1"/>
          <p:cNvSpPr txBox="1"/>
          <p:nvPr/>
        </p:nvSpPr>
        <p:spPr>
          <a:xfrm>
            <a:off x="2328235" y="6713716"/>
            <a:ext cx="13564671" cy="1015663"/>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6000" u="none" cap="none" strike="noStrike">
                <a:solidFill>
                  <a:srgbClr val="231F20"/>
                </a:solidFill>
                <a:latin typeface="Arial"/>
                <a:ea typeface="Arial"/>
                <a:cs typeface="Arial"/>
                <a:sym typeface="Arial"/>
              </a:rPr>
              <a:t>1조 프로젝트</a:t>
            </a:r>
            <a:endParaRPr b="0" i="0" sz="1800" u="none" cap="none" strike="noStrike">
              <a:solidFill>
                <a:schemeClr val="dk1"/>
              </a:solidFill>
              <a:latin typeface="Arial"/>
              <a:ea typeface="Arial"/>
              <a:cs typeface="Arial"/>
              <a:sym typeface="Arial"/>
            </a:endParaRPr>
          </a:p>
        </p:txBody>
      </p:sp>
      <p:grpSp>
        <p:nvGrpSpPr>
          <p:cNvPr id="96" name="Google Shape;96;p1"/>
          <p:cNvGrpSpPr/>
          <p:nvPr/>
        </p:nvGrpSpPr>
        <p:grpSpPr>
          <a:xfrm>
            <a:off x="-2670226" y="1486150"/>
            <a:ext cx="24212844" cy="5543355"/>
            <a:chOff x="-2670226" y="1486150"/>
            <a:chExt cx="24212844" cy="5543355"/>
          </a:xfrm>
        </p:grpSpPr>
        <p:pic>
          <p:nvPicPr>
            <p:cNvPr id="97" name="Google Shape;97;p1"/>
            <p:cNvPicPr preferRelativeResize="0"/>
            <p:nvPr/>
          </p:nvPicPr>
          <p:blipFill rotWithShape="1">
            <a:blip r:embed="rId8">
              <a:alphaModFix/>
            </a:blip>
            <a:srcRect b="0" l="0" r="0" t="0"/>
            <a:stretch/>
          </p:blipFill>
          <p:spPr>
            <a:xfrm>
              <a:off x="-2670226" y="1486150"/>
              <a:ext cx="24212844" cy="5543355"/>
            </a:xfrm>
            <a:prstGeom prst="rect">
              <a:avLst/>
            </a:prstGeom>
            <a:noFill/>
            <a:ln>
              <a:noFill/>
            </a:ln>
          </p:spPr>
        </p:pic>
        <p:pic>
          <p:nvPicPr>
            <p:cNvPr id="98" name="Google Shape;98;p1"/>
            <p:cNvPicPr preferRelativeResize="0"/>
            <p:nvPr/>
          </p:nvPicPr>
          <p:blipFill rotWithShape="1">
            <a:blip r:embed="rId9">
              <a:alphaModFix/>
            </a:blip>
            <a:srcRect b="0" l="0" r="0" t="0"/>
            <a:stretch/>
          </p:blipFill>
          <p:spPr>
            <a:xfrm>
              <a:off x="3318830" y="2786852"/>
              <a:ext cx="12106422" cy="2771678"/>
            </a:xfrm>
            <a:prstGeom prst="rect">
              <a:avLst/>
            </a:prstGeom>
            <a:noFill/>
            <a:ln>
              <a:noFill/>
            </a:ln>
          </p:spPr>
        </p:pic>
      </p:grpSp>
      <p:pic>
        <p:nvPicPr>
          <p:cNvPr id="99" name="Google Shape;99;p1"/>
          <p:cNvPicPr preferRelativeResize="0"/>
          <p:nvPr/>
        </p:nvPicPr>
        <p:blipFill rotWithShape="1">
          <a:blip r:embed="rId10">
            <a:alphaModFix/>
          </a:blip>
          <a:srcRect b="0" l="0" r="0" t="0"/>
          <a:stretch/>
        </p:blipFill>
        <p:spPr>
          <a:xfrm rot="-2220000">
            <a:off x="2845059" y="2723645"/>
            <a:ext cx="2244281" cy="699735"/>
          </a:xfrm>
          <a:prstGeom prst="rect">
            <a:avLst/>
          </a:prstGeom>
          <a:noFill/>
          <a:ln>
            <a:noFill/>
          </a:ln>
        </p:spPr>
      </p:pic>
      <p:sp>
        <p:nvSpPr>
          <p:cNvPr id="100" name="Google Shape;100;p1"/>
          <p:cNvSpPr txBox="1"/>
          <p:nvPr/>
        </p:nvSpPr>
        <p:spPr>
          <a:xfrm>
            <a:off x="1966952" y="3617334"/>
            <a:ext cx="14810177" cy="1323439"/>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8000" u="none" cap="none" strike="noStrike">
                <a:solidFill>
                  <a:srgbClr val="443434"/>
                </a:solidFill>
                <a:latin typeface="Arial"/>
                <a:ea typeface="Arial"/>
                <a:cs typeface="Arial"/>
                <a:sym typeface="Arial"/>
              </a:rPr>
              <a:t>쌍용 교육센터 데이터 베이스</a:t>
            </a:r>
            <a:endParaRPr b="0" i="0" sz="1600" u="none" cap="none" strike="noStrike">
              <a:solidFill>
                <a:schemeClr val="dk1"/>
              </a:solidFill>
              <a:latin typeface="Arial"/>
              <a:ea typeface="Arial"/>
              <a:cs typeface="Arial"/>
              <a:sym typeface="Arial"/>
            </a:endParaRPr>
          </a:p>
        </p:txBody>
      </p:sp>
      <p:pic>
        <p:nvPicPr>
          <p:cNvPr id="101" name="Google Shape;101;p1"/>
          <p:cNvPicPr preferRelativeResize="0"/>
          <p:nvPr/>
        </p:nvPicPr>
        <p:blipFill rotWithShape="1">
          <a:blip r:embed="rId11">
            <a:alphaModFix/>
          </a:blip>
          <a:srcRect b="0" l="0" r="0" t="0"/>
          <a:stretch/>
        </p:blipFill>
        <p:spPr>
          <a:xfrm>
            <a:off x="14308767" y="2118775"/>
            <a:ext cx="871813" cy="958183"/>
          </a:xfrm>
          <a:prstGeom prst="rect">
            <a:avLst/>
          </a:prstGeom>
          <a:noFill/>
          <a:ln>
            <a:noFill/>
          </a:ln>
        </p:spPr>
      </p:pic>
      <p:grpSp>
        <p:nvGrpSpPr>
          <p:cNvPr id="102" name="Google Shape;102;p1"/>
          <p:cNvGrpSpPr/>
          <p:nvPr/>
        </p:nvGrpSpPr>
        <p:grpSpPr>
          <a:xfrm>
            <a:off x="-1175624" y="5172933"/>
            <a:ext cx="6965749" cy="6215795"/>
            <a:chOff x="-1175624" y="5172933"/>
            <a:chExt cx="6965749" cy="6215795"/>
          </a:xfrm>
        </p:grpSpPr>
        <p:grpSp>
          <p:nvGrpSpPr>
            <p:cNvPr id="103" name="Google Shape;103;p1"/>
            <p:cNvGrpSpPr/>
            <p:nvPr/>
          </p:nvGrpSpPr>
          <p:grpSpPr>
            <a:xfrm>
              <a:off x="-1175624" y="7254084"/>
              <a:ext cx="6965749" cy="3551761"/>
              <a:chOff x="-1175624" y="7254084"/>
              <a:chExt cx="6965749" cy="3551761"/>
            </a:xfrm>
          </p:grpSpPr>
          <p:pic>
            <p:nvPicPr>
              <p:cNvPr id="104" name="Google Shape;104;p1"/>
              <p:cNvPicPr preferRelativeResize="0"/>
              <p:nvPr/>
            </p:nvPicPr>
            <p:blipFill rotWithShape="1">
              <a:blip r:embed="rId12">
                <a:alphaModFix/>
              </a:blip>
              <a:srcRect b="0" l="0" r="0" t="0"/>
              <a:stretch/>
            </p:blipFill>
            <p:spPr>
              <a:xfrm>
                <a:off x="-1175624" y="7254084"/>
                <a:ext cx="6965749" cy="3551761"/>
              </a:xfrm>
              <a:prstGeom prst="rect">
                <a:avLst/>
              </a:prstGeom>
              <a:noFill/>
              <a:ln>
                <a:noFill/>
              </a:ln>
            </p:spPr>
          </p:pic>
          <p:pic>
            <p:nvPicPr>
              <p:cNvPr id="105" name="Google Shape;105;p1"/>
              <p:cNvPicPr preferRelativeResize="0"/>
              <p:nvPr/>
            </p:nvPicPr>
            <p:blipFill rotWithShape="1">
              <a:blip r:embed="rId13">
                <a:alphaModFix/>
              </a:blip>
              <a:srcRect b="0" l="0" r="0" t="0"/>
              <a:stretch/>
            </p:blipFill>
            <p:spPr>
              <a:xfrm>
                <a:off x="516701" y="8118071"/>
                <a:ext cx="3482874" cy="1775880"/>
              </a:xfrm>
              <a:prstGeom prst="rect">
                <a:avLst/>
              </a:prstGeom>
              <a:noFill/>
              <a:ln>
                <a:noFill/>
              </a:ln>
            </p:spPr>
          </p:pic>
        </p:grpSp>
        <p:grpSp>
          <p:nvGrpSpPr>
            <p:cNvPr id="106" name="Google Shape;106;p1"/>
            <p:cNvGrpSpPr/>
            <p:nvPr/>
          </p:nvGrpSpPr>
          <p:grpSpPr>
            <a:xfrm>
              <a:off x="1959850" y="7096700"/>
              <a:ext cx="1979272" cy="1374185"/>
              <a:chOff x="1959850" y="7096700"/>
              <a:chExt cx="1979272" cy="1374185"/>
            </a:xfrm>
          </p:grpSpPr>
          <p:pic>
            <p:nvPicPr>
              <p:cNvPr id="107" name="Google Shape;107;p1"/>
              <p:cNvPicPr preferRelativeResize="0"/>
              <p:nvPr/>
            </p:nvPicPr>
            <p:blipFill rotWithShape="1">
              <a:blip r:embed="rId14">
                <a:alphaModFix/>
              </a:blip>
              <a:srcRect b="0" l="0" r="0" t="0"/>
              <a:stretch/>
            </p:blipFill>
            <p:spPr>
              <a:xfrm>
                <a:off x="1959850" y="7096700"/>
                <a:ext cx="1979272" cy="1374185"/>
              </a:xfrm>
              <a:prstGeom prst="rect">
                <a:avLst/>
              </a:prstGeom>
              <a:noFill/>
              <a:ln>
                <a:noFill/>
              </a:ln>
            </p:spPr>
          </p:pic>
          <p:pic>
            <p:nvPicPr>
              <p:cNvPr id="108" name="Google Shape;108;p1"/>
              <p:cNvPicPr preferRelativeResize="0"/>
              <p:nvPr/>
            </p:nvPicPr>
            <p:blipFill rotWithShape="1">
              <a:blip r:embed="rId15">
                <a:alphaModFix/>
              </a:blip>
              <a:srcRect b="0" l="0" r="0" t="0"/>
              <a:stretch/>
            </p:blipFill>
            <p:spPr>
              <a:xfrm>
                <a:off x="2435666" y="7430978"/>
                <a:ext cx="989636" cy="687092"/>
              </a:xfrm>
              <a:prstGeom prst="rect">
                <a:avLst/>
              </a:prstGeom>
              <a:noFill/>
              <a:ln>
                <a:noFill/>
              </a:ln>
            </p:spPr>
          </p:pic>
        </p:grpSp>
        <p:grpSp>
          <p:nvGrpSpPr>
            <p:cNvPr id="109" name="Google Shape;109;p1"/>
            <p:cNvGrpSpPr/>
            <p:nvPr/>
          </p:nvGrpSpPr>
          <p:grpSpPr>
            <a:xfrm>
              <a:off x="-224286" y="5172933"/>
              <a:ext cx="4321346" cy="6215795"/>
              <a:chOff x="-224286" y="5172933"/>
              <a:chExt cx="4321346" cy="6215795"/>
            </a:xfrm>
          </p:grpSpPr>
          <p:pic>
            <p:nvPicPr>
              <p:cNvPr id="110" name="Google Shape;110;p1"/>
              <p:cNvPicPr preferRelativeResize="0"/>
              <p:nvPr/>
            </p:nvPicPr>
            <p:blipFill rotWithShape="1">
              <a:blip r:embed="rId16">
                <a:alphaModFix/>
              </a:blip>
              <a:srcRect b="0" l="0" r="0" t="0"/>
              <a:stretch/>
            </p:blipFill>
            <p:spPr>
              <a:xfrm>
                <a:off x="-224286" y="5172933"/>
                <a:ext cx="4321346" cy="6215795"/>
              </a:xfrm>
              <a:prstGeom prst="rect">
                <a:avLst/>
              </a:prstGeom>
              <a:noFill/>
              <a:ln>
                <a:noFill/>
              </a:ln>
            </p:spPr>
          </p:pic>
          <p:pic>
            <p:nvPicPr>
              <p:cNvPr id="111" name="Google Shape;111;p1"/>
              <p:cNvPicPr preferRelativeResize="0"/>
              <p:nvPr/>
            </p:nvPicPr>
            <p:blipFill rotWithShape="1">
              <a:blip r:embed="rId17">
                <a:alphaModFix/>
              </a:blip>
              <a:srcRect b="0" l="0" r="0" t="0"/>
              <a:stretch/>
            </p:blipFill>
            <p:spPr>
              <a:xfrm>
                <a:off x="796297" y="6697738"/>
                <a:ext cx="2160673" cy="3107898"/>
              </a:xfrm>
              <a:prstGeom prst="rect">
                <a:avLst/>
              </a:prstGeom>
              <a:noFill/>
              <a:ln>
                <a:noFill/>
              </a:ln>
            </p:spPr>
          </p:pic>
        </p:grpSp>
      </p:grpSp>
      <p:pic>
        <p:nvPicPr>
          <p:cNvPr id="112" name="Google Shape;112;p1"/>
          <p:cNvPicPr preferRelativeResize="0"/>
          <p:nvPr/>
        </p:nvPicPr>
        <p:blipFill rotWithShape="1">
          <a:blip r:embed="rId18">
            <a:alphaModFix/>
          </a:blip>
          <a:srcRect b="0" l="0" r="0" t="0"/>
          <a:stretch/>
        </p:blipFill>
        <p:spPr>
          <a:xfrm rot="1980000">
            <a:off x="12924248" y="6125052"/>
            <a:ext cx="1415760" cy="545329"/>
          </a:xfrm>
          <a:prstGeom prst="rect">
            <a:avLst/>
          </a:prstGeom>
          <a:noFill/>
          <a:ln>
            <a:noFill/>
          </a:ln>
        </p:spPr>
      </p:pic>
      <p:pic>
        <p:nvPicPr>
          <p:cNvPr id="113" name="Google Shape;113;p1"/>
          <p:cNvPicPr preferRelativeResize="0"/>
          <p:nvPr/>
        </p:nvPicPr>
        <p:blipFill rotWithShape="1">
          <a:blip r:embed="rId19">
            <a:alphaModFix/>
          </a:blip>
          <a:srcRect b="0" l="0" r="0" t="0"/>
          <a:stretch/>
        </p:blipFill>
        <p:spPr>
          <a:xfrm>
            <a:off x="7723192" y="4800190"/>
            <a:ext cx="7103592" cy="447429"/>
          </a:xfrm>
          <a:prstGeom prst="rect">
            <a:avLst/>
          </a:prstGeom>
          <a:noFill/>
          <a:ln>
            <a:noFill/>
          </a:ln>
        </p:spPr>
      </p:pic>
      <p:pic>
        <p:nvPicPr>
          <p:cNvPr descr="logo" id="114" name="Google Shape;114;p1"/>
          <p:cNvPicPr preferRelativeResize="0"/>
          <p:nvPr/>
        </p:nvPicPr>
        <p:blipFill rotWithShape="1">
          <a:blip r:embed="rId20">
            <a:alphaModFix/>
          </a:blip>
          <a:srcRect b="0" l="0" r="0" t="0"/>
          <a:stretch/>
        </p:blipFill>
        <p:spPr>
          <a:xfrm>
            <a:off x="2529328" y="7620164"/>
            <a:ext cx="802312" cy="1092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D896"/>
        </a:solidFill>
      </p:bgPr>
    </p:bg>
    <p:spTree>
      <p:nvGrpSpPr>
        <p:cNvPr id="370" name="Shape 370"/>
        <p:cNvGrpSpPr/>
        <p:nvPr/>
      </p:nvGrpSpPr>
      <p:grpSpPr>
        <a:xfrm>
          <a:off x="0" y="0"/>
          <a:ext cx="0" cy="0"/>
          <a:chOff x="0" y="0"/>
          <a:chExt cx="0" cy="0"/>
        </a:xfrm>
      </p:grpSpPr>
      <p:grpSp>
        <p:nvGrpSpPr>
          <p:cNvPr id="371" name="Google Shape;371;p10"/>
          <p:cNvGrpSpPr/>
          <p:nvPr/>
        </p:nvGrpSpPr>
        <p:grpSpPr>
          <a:xfrm>
            <a:off x="-7883185" y="-4169113"/>
            <a:ext cx="34532056" cy="18974003"/>
            <a:chOff x="-7883185" y="-4169113"/>
            <a:chExt cx="34532056" cy="18974003"/>
          </a:xfrm>
        </p:grpSpPr>
        <p:pic>
          <p:nvPicPr>
            <p:cNvPr id="372" name="Google Shape;372;p10"/>
            <p:cNvPicPr preferRelativeResize="0"/>
            <p:nvPr/>
          </p:nvPicPr>
          <p:blipFill rotWithShape="1">
            <a:blip r:embed="rId3">
              <a:alphaModFix/>
            </a:blip>
            <a:srcRect b="0" l="0" r="0" t="0"/>
            <a:stretch/>
          </p:blipFill>
          <p:spPr>
            <a:xfrm>
              <a:off x="-7883185" y="-4169113"/>
              <a:ext cx="34532056" cy="18974003"/>
            </a:xfrm>
            <a:prstGeom prst="rect">
              <a:avLst/>
            </a:prstGeom>
            <a:noFill/>
            <a:ln>
              <a:noFill/>
            </a:ln>
          </p:spPr>
        </p:pic>
        <p:pic>
          <p:nvPicPr>
            <p:cNvPr id="373" name="Google Shape;373;p10"/>
            <p:cNvPicPr preferRelativeResize="0"/>
            <p:nvPr/>
          </p:nvPicPr>
          <p:blipFill rotWithShape="1">
            <a:blip r:embed="rId4">
              <a:alphaModFix/>
            </a:blip>
            <a:srcRect b="0" l="0" r="0" t="0"/>
            <a:stretch/>
          </p:blipFill>
          <p:spPr>
            <a:xfrm>
              <a:off x="516701" y="398713"/>
              <a:ext cx="17266028" cy="9487001"/>
            </a:xfrm>
            <a:prstGeom prst="rect">
              <a:avLst/>
            </a:prstGeom>
            <a:noFill/>
            <a:ln>
              <a:noFill/>
            </a:ln>
          </p:spPr>
        </p:pic>
      </p:grpSp>
      <p:pic>
        <p:nvPicPr>
          <p:cNvPr id="374" name="Google Shape;374;p10"/>
          <p:cNvPicPr preferRelativeResize="0"/>
          <p:nvPr/>
        </p:nvPicPr>
        <p:blipFill rotWithShape="1">
          <a:blip r:embed="rId5">
            <a:alphaModFix/>
          </a:blip>
          <a:srcRect b="0" l="0" r="0" t="0"/>
          <a:stretch/>
        </p:blipFill>
        <p:spPr>
          <a:xfrm>
            <a:off x="914827" y="180952"/>
            <a:ext cx="16279450" cy="926831"/>
          </a:xfrm>
          <a:prstGeom prst="rect">
            <a:avLst/>
          </a:prstGeom>
          <a:noFill/>
          <a:ln>
            <a:noFill/>
          </a:ln>
        </p:spPr>
      </p:pic>
      <p:grpSp>
        <p:nvGrpSpPr>
          <p:cNvPr id="375" name="Google Shape;375;p10"/>
          <p:cNvGrpSpPr/>
          <p:nvPr/>
        </p:nvGrpSpPr>
        <p:grpSpPr>
          <a:xfrm>
            <a:off x="-6982815" y="-1906816"/>
            <a:ext cx="32519748" cy="15988969"/>
            <a:chOff x="-605514" y="5128733"/>
            <a:chExt cx="19713808" cy="4314892"/>
          </a:xfrm>
        </p:grpSpPr>
        <p:pic>
          <p:nvPicPr>
            <p:cNvPr id="376" name="Google Shape;376;p10"/>
            <p:cNvPicPr preferRelativeResize="0"/>
            <p:nvPr/>
          </p:nvPicPr>
          <p:blipFill rotWithShape="1">
            <a:blip r:embed="rId6">
              <a:alphaModFix/>
            </a:blip>
            <a:srcRect b="0" l="0" r="0" t="0"/>
            <a:stretch/>
          </p:blipFill>
          <p:spPr>
            <a:xfrm>
              <a:off x="-605514" y="5128733"/>
              <a:ext cx="19713808" cy="4314892"/>
            </a:xfrm>
            <a:prstGeom prst="rect">
              <a:avLst/>
            </a:prstGeom>
            <a:noFill/>
            <a:ln>
              <a:noFill/>
            </a:ln>
          </p:spPr>
        </p:pic>
        <p:pic>
          <p:nvPicPr>
            <p:cNvPr id="377" name="Google Shape;377;p10"/>
            <p:cNvPicPr preferRelativeResize="0"/>
            <p:nvPr/>
          </p:nvPicPr>
          <p:blipFill rotWithShape="1">
            <a:blip r:embed="rId7">
              <a:alphaModFix/>
            </a:blip>
            <a:srcRect b="0" l="0" r="0" t="0"/>
            <a:stretch/>
          </p:blipFill>
          <p:spPr>
            <a:xfrm>
              <a:off x="4182118" y="6066636"/>
              <a:ext cx="9856904" cy="2157446"/>
            </a:xfrm>
            <a:prstGeom prst="rect">
              <a:avLst/>
            </a:prstGeom>
            <a:noFill/>
            <a:ln>
              <a:noFill/>
            </a:ln>
          </p:spPr>
        </p:pic>
      </p:grpSp>
      <p:grpSp>
        <p:nvGrpSpPr>
          <p:cNvPr id="378" name="Google Shape;378;p10"/>
          <p:cNvGrpSpPr/>
          <p:nvPr/>
        </p:nvGrpSpPr>
        <p:grpSpPr>
          <a:xfrm>
            <a:off x="-97688" y="717718"/>
            <a:ext cx="5545758" cy="2251448"/>
            <a:chOff x="-2670226" y="1486150"/>
            <a:chExt cx="24212844" cy="5543355"/>
          </a:xfrm>
        </p:grpSpPr>
        <p:pic>
          <p:nvPicPr>
            <p:cNvPr id="379" name="Google Shape;379;p10"/>
            <p:cNvPicPr preferRelativeResize="0"/>
            <p:nvPr/>
          </p:nvPicPr>
          <p:blipFill rotWithShape="1">
            <a:blip r:embed="rId8">
              <a:alphaModFix/>
            </a:blip>
            <a:srcRect b="0" l="0" r="0" t="0"/>
            <a:stretch/>
          </p:blipFill>
          <p:spPr>
            <a:xfrm>
              <a:off x="-2670226" y="1486150"/>
              <a:ext cx="24212844" cy="5543355"/>
            </a:xfrm>
            <a:prstGeom prst="rect">
              <a:avLst/>
            </a:prstGeom>
            <a:noFill/>
            <a:ln>
              <a:noFill/>
            </a:ln>
          </p:spPr>
        </p:pic>
        <p:pic>
          <p:nvPicPr>
            <p:cNvPr id="380" name="Google Shape;380;p10"/>
            <p:cNvPicPr preferRelativeResize="0"/>
            <p:nvPr/>
          </p:nvPicPr>
          <p:blipFill rotWithShape="1">
            <a:blip r:embed="rId9">
              <a:alphaModFix/>
            </a:blip>
            <a:srcRect b="0" l="0" r="0" t="0"/>
            <a:stretch/>
          </p:blipFill>
          <p:spPr>
            <a:xfrm>
              <a:off x="3318830" y="2786852"/>
              <a:ext cx="12106422" cy="2771678"/>
            </a:xfrm>
            <a:prstGeom prst="rect">
              <a:avLst/>
            </a:prstGeom>
            <a:noFill/>
            <a:ln>
              <a:noFill/>
            </a:ln>
          </p:spPr>
        </p:pic>
      </p:grpSp>
      <p:pic>
        <p:nvPicPr>
          <p:cNvPr id="381" name="Google Shape;381;p10"/>
          <p:cNvPicPr preferRelativeResize="0"/>
          <p:nvPr/>
        </p:nvPicPr>
        <p:blipFill rotWithShape="1">
          <a:blip r:embed="rId10">
            <a:alphaModFix/>
          </a:blip>
          <a:srcRect b="0" l="0" r="0" t="0"/>
          <a:stretch/>
        </p:blipFill>
        <p:spPr>
          <a:xfrm rot="-2220000">
            <a:off x="251113" y="986132"/>
            <a:ext cx="2244281" cy="699735"/>
          </a:xfrm>
          <a:prstGeom prst="rect">
            <a:avLst/>
          </a:prstGeom>
          <a:noFill/>
          <a:ln>
            <a:noFill/>
          </a:ln>
        </p:spPr>
      </p:pic>
      <p:sp>
        <p:nvSpPr>
          <p:cNvPr id="382" name="Google Shape;382;p10"/>
          <p:cNvSpPr txBox="1"/>
          <p:nvPr/>
        </p:nvSpPr>
        <p:spPr>
          <a:xfrm>
            <a:off x="1298033" y="1325544"/>
            <a:ext cx="2376448" cy="11079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6600">
                <a:solidFill>
                  <a:srgbClr val="443434"/>
                </a:solidFill>
                <a:latin typeface="Arial"/>
                <a:ea typeface="Arial"/>
                <a:cs typeface="Arial"/>
                <a:sym typeface="Arial"/>
              </a:rPr>
              <a:t>E R D</a:t>
            </a:r>
            <a:endParaRPr sz="1200">
              <a:solidFill>
                <a:schemeClr val="dk1"/>
              </a:solidFill>
              <a:latin typeface="Arial"/>
              <a:ea typeface="Arial"/>
              <a:cs typeface="Arial"/>
              <a:sym typeface="Arial"/>
            </a:endParaRPr>
          </a:p>
        </p:txBody>
      </p:sp>
      <p:pic>
        <p:nvPicPr>
          <p:cNvPr id="383" name="Google Shape;383;p10"/>
          <p:cNvPicPr preferRelativeResize="0"/>
          <p:nvPr/>
        </p:nvPicPr>
        <p:blipFill rotWithShape="1">
          <a:blip r:embed="rId11">
            <a:alphaModFix/>
          </a:blip>
          <a:srcRect b="0" l="0" r="0" t="0"/>
          <a:stretch/>
        </p:blipFill>
        <p:spPr>
          <a:xfrm>
            <a:off x="2690431" y="1773340"/>
            <a:ext cx="13648907" cy="7779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D896"/>
        </a:solidFill>
      </p:bgPr>
    </p:bg>
    <p:spTree>
      <p:nvGrpSpPr>
        <p:cNvPr id="387" name="Shape 387"/>
        <p:cNvGrpSpPr/>
        <p:nvPr/>
      </p:nvGrpSpPr>
      <p:grpSpPr>
        <a:xfrm>
          <a:off x="0" y="0"/>
          <a:ext cx="0" cy="0"/>
          <a:chOff x="0" y="0"/>
          <a:chExt cx="0" cy="0"/>
        </a:xfrm>
      </p:grpSpPr>
      <p:grpSp>
        <p:nvGrpSpPr>
          <p:cNvPr id="388" name="Google Shape;388;p11"/>
          <p:cNvGrpSpPr/>
          <p:nvPr/>
        </p:nvGrpSpPr>
        <p:grpSpPr>
          <a:xfrm>
            <a:off x="-7883185" y="-4169113"/>
            <a:ext cx="34532056" cy="18974003"/>
            <a:chOff x="-7883185" y="-4169113"/>
            <a:chExt cx="34532056" cy="18974003"/>
          </a:xfrm>
        </p:grpSpPr>
        <p:pic>
          <p:nvPicPr>
            <p:cNvPr id="389" name="Google Shape;389;p11"/>
            <p:cNvPicPr preferRelativeResize="0"/>
            <p:nvPr/>
          </p:nvPicPr>
          <p:blipFill rotWithShape="1">
            <a:blip r:embed="rId3">
              <a:alphaModFix/>
            </a:blip>
            <a:srcRect b="0" l="0" r="0" t="0"/>
            <a:stretch/>
          </p:blipFill>
          <p:spPr>
            <a:xfrm>
              <a:off x="-7883185" y="-4169113"/>
              <a:ext cx="34532056" cy="18974003"/>
            </a:xfrm>
            <a:prstGeom prst="rect">
              <a:avLst/>
            </a:prstGeom>
            <a:noFill/>
            <a:ln>
              <a:noFill/>
            </a:ln>
          </p:spPr>
        </p:pic>
        <p:pic>
          <p:nvPicPr>
            <p:cNvPr id="390" name="Google Shape;390;p11"/>
            <p:cNvPicPr preferRelativeResize="0"/>
            <p:nvPr/>
          </p:nvPicPr>
          <p:blipFill rotWithShape="1">
            <a:blip r:embed="rId4">
              <a:alphaModFix/>
            </a:blip>
            <a:srcRect b="0" l="0" r="0" t="0"/>
            <a:stretch/>
          </p:blipFill>
          <p:spPr>
            <a:xfrm>
              <a:off x="516701" y="398713"/>
              <a:ext cx="17266028" cy="9487001"/>
            </a:xfrm>
            <a:prstGeom prst="rect">
              <a:avLst/>
            </a:prstGeom>
            <a:noFill/>
            <a:ln>
              <a:noFill/>
            </a:ln>
          </p:spPr>
        </p:pic>
      </p:grpSp>
      <p:pic>
        <p:nvPicPr>
          <p:cNvPr id="391" name="Google Shape;391;p11"/>
          <p:cNvPicPr preferRelativeResize="0"/>
          <p:nvPr/>
        </p:nvPicPr>
        <p:blipFill rotWithShape="1">
          <a:blip r:embed="rId5">
            <a:alphaModFix/>
          </a:blip>
          <a:srcRect b="0" l="0" r="0" t="0"/>
          <a:stretch/>
        </p:blipFill>
        <p:spPr>
          <a:xfrm>
            <a:off x="914827" y="180952"/>
            <a:ext cx="16279450" cy="926831"/>
          </a:xfrm>
          <a:prstGeom prst="rect">
            <a:avLst/>
          </a:prstGeom>
          <a:noFill/>
          <a:ln>
            <a:noFill/>
          </a:ln>
        </p:spPr>
      </p:pic>
      <p:grpSp>
        <p:nvGrpSpPr>
          <p:cNvPr id="392" name="Google Shape;392;p11"/>
          <p:cNvGrpSpPr/>
          <p:nvPr/>
        </p:nvGrpSpPr>
        <p:grpSpPr>
          <a:xfrm>
            <a:off x="-6982815" y="-1906816"/>
            <a:ext cx="32519748" cy="15988969"/>
            <a:chOff x="-605514" y="5128733"/>
            <a:chExt cx="19713808" cy="4314892"/>
          </a:xfrm>
        </p:grpSpPr>
        <p:pic>
          <p:nvPicPr>
            <p:cNvPr id="393" name="Google Shape;393;p11"/>
            <p:cNvPicPr preferRelativeResize="0"/>
            <p:nvPr/>
          </p:nvPicPr>
          <p:blipFill rotWithShape="1">
            <a:blip r:embed="rId6">
              <a:alphaModFix/>
            </a:blip>
            <a:srcRect b="0" l="0" r="0" t="0"/>
            <a:stretch/>
          </p:blipFill>
          <p:spPr>
            <a:xfrm>
              <a:off x="-605514" y="5128733"/>
              <a:ext cx="19713808" cy="4314892"/>
            </a:xfrm>
            <a:prstGeom prst="rect">
              <a:avLst/>
            </a:prstGeom>
            <a:noFill/>
            <a:ln>
              <a:noFill/>
            </a:ln>
          </p:spPr>
        </p:pic>
        <p:pic>
          <p:nvPicPr>
            <p:cNvPr id="394" name="Google Shape;394;p11"/>
            <p:cNvPicPr preferRelativeResize="0"/>
            <p:nvPr/>
          </p:nvPicPr>
          <p:blipFill rotWithShape="1">
            <a:blip r:embed="rId7">
              <a:alphaModFix/>
            </a:blip>
            <a:srcRect b="0" l="0" r="0" t="0"/>
            <a:stretch/>
          </p:blipFill>
          <p:spPr>
            <a:xfrm>
              <a:off x="4182118" y="6066636"/>
              <a:ext cx="9856904" cy="2157446"/>
            </a:xfrm>
            <a:prstGeom prst="rect">
              <a:avLst/>
            </a:prstGeom>
            <a:noFill/>
            <a:ln>
              <a:noFill/>
            </a:ln>
          </p:spPr>
        </p:pic>
      </p:grpSp>
      <p:grpSp>
        <p:nvGrpSpPr>
          <p:cNvPr id="395" name="Google Shape;395;p11"/>
          <p:cNvGrpSpPr/>
          <p:nvPr/>
        </p:nvGrpSpPr>
        <p:grpSpPr>
          <a:xfrm>
            <a:off x="-97688" y="717718"/>
            <a:ext cx="5545758" cy="2251448"/>
            <a:chOff x="-2670226" y="1486150"/>
            <a:chExt cx="24212844" cy="5543355"/>
          </a:xfrm>
        </p:grpSpPr>
        <p:pic>
          <p:nvPicPr>
            <p:cNvPr id="396" name="Google Shape;396;p11"/>
            <p:cNvPicPr preferRelativeResize="0"/>
            <p:nvPr/>
          </p:nvPicPr>
          <p:blipFill rotWithShape="1">
            <a:blip r:embed="rId8">
              <a:alphaModFix/>
            </a:blip>
            <a:srcRect b="0" l="0" r="0" t="0"/>
            <a:stretch/>
          </p:blipFill>
          <p:spPr>
            <a:xfrm>
              <a:off x="-2670226" y="1486150"/>
              <a:ext cx="24212844" cy="5543355"/>
            </a:xfrm>
            <a:prstGeom prst="rect">
              <a:avLst/>
            </a:prstGeom>
            <a:noFill/>
            <a:ln>
              <a:noFill/>
            </a:ln>
          </p:spPr>
        </p:pic>
        <p:pic>
          <p:nvPicPr>
            <p:cNvPr id="397" name="Google Shape;397;p11"/>
            <p:cNvPicPr preferRelativeResize="0"/>
            <p:nvPr/>
          </p:nvPicPr>
          <p:blipFill rotWithShape="1">
            <a:blip r:embed="rId9">
              <a:alphaModFix/>
            </a:blip>
            <a:srcRect b="0" l="0" r="0" t="0"/>
            <a:stretch/>
          </p:blipFill>
          <p:spPr>
            <a:xfrm>
              <a:off x="3318830" y="2786852"/>
              <a:ext cx="12106422" cy="2771678"/>
            </a:xfrm>
            <a:prstGeom prst="rect">
              <a:avLst/>
            </a:prstGeom>
            <a:noFill/>
            <a:ln>
              <a:noFill/>
            </a:ln>
          </p:spPr>
        </p:pic>
      </p:grpSp>
      <p:pic>
        <p:nvPicPr>
          <p:cNvPr id="398" name="Google Shape;398;p11"/>
          <p:cNvPicPr preferRelativeResize="0"/>
          <p:nvPr/>
        </p:nvPicPr>
        <p:blipFill rotWithShape="1">
          <a:blip r:embed="rId10">
            <a:alphaModFix/>
          </a:blip>
          <a:srcRect b="0" l="0" r="0" t="0"/>
          <a:stretch/>
        </p:blipFill>
        <p:spPr>
          <a:xfrm rot="-2220000">
            <a:off x="251113" y="986132"/>
            <a:ext cx="2244281" cy="699735"/>
          </a:xfrm>
          <a:prstGeom prst="rect">
            <a:avLst/>
          </a:prstGeom>
          <a:noFill/>
          <a:ln>
            <a:noFill/>
          </a:ln>
        </p:spPr>
      </p:pic>
      <p:sp>
        <p:nvSpPr>
          <p:cNvPr id="399" name="Google Shape;399;p11"/>
          <p:cNvSpPr txBox="1"/>
          <p:nvPr/>
        </p:nvSpPr>
        <p:spPr>
          <a:xfrm>
            <a:off x="1298033" y="1325544"/>
            <a:ext cx="2376448" cy="11079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6600">
                <a:solidFill>
                  <a:srgbClr val="443434"/>
                </a:solidFill>
                <a:latin typeface="Arial"/>
                <a:ea typeface="Arial"/>
                <a:cs typeface="Arial"/>
                <a:sym typeface="Arial"/>
              </a:rPr>
              <a:t>E R D</a:t>
            </a:r>
            <a:endParaRPr sz="1200">
              <a:solidFill>
                <a:schemeClr val="dk1"/>
              </a:solidFill>
              <a:latin typeface="Arial"/>
              <a:ea typeface="Arial"/>
              <a:cs typeface="Arial"/>
              <a:sym typeface="Arial"/>
            </a:endParaRPr>
          </a:p>
        </p:txBody>
      </p:sp>
      <p:pic>
        <p:nvPicPr>
          <p:cNvPr id="400" name="Google Shape;400;p11"/>
          <p:cNvPicPr preferRelativeResize="0"/>
          <p:nvPr/>
        </p:nvPicPr>
        <p:blipFill rotWithShape="1">
          <a:blip r:embed="rId11">
            <a:alphaModFix/>
          </a:blip>
          <a:srcRect b="0" l="0" r="0" t="0"/>
          <a:stretch/>
        </p:blipFill>
        <p:spPr>
          <a:xfrm>
            <a:off x="2687320" y="1773340"/>
            <a:ext cx="13648907" cy="777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D896"/>
        </a:solidFill>
      </p:bgPr>
    </p:bg>
    <p:spTree>
      <p:nvGrpSpPr>
        <p:cNvPr id="404" name="Shape 404"/>
        <p:cNvGrpSpPr/>
        <p:nvPr/>
      </p:nvGrpSpPr>
      <p:grpSpPr>
        <a:xfrm>
          <a:off x="0" y="0"/>
          <a:ext cx="0" cy="0"/>
          <a:chOff x="0" y="0"/>
          <a:chExt cx="0" cy="0"/>
        </a:xfrm>
      </p:grpSpPr>
      <p:grpSp>
        <p:nvGrpSpPr>
          <p:cNvPr id="405" name="Google Shape;405;p12"/>
          <p:cNvGrpSpPr/>
          <p:nvPr/>
        </p:nvGrpSpPr>
        <p:grpSpPr>
          <a:xfrm>
            <a:off x="-7883185" y="-4169113"/>
            <a:ext cx="34532056" cy="18974003"/>
            <a:chOff x="-7883185" y="-4169113"/>
            <a:chExt cx="34532056" cy="18974003"/>
          </a:xfrm>
        </p:grpSpPr>
        <p:pic>
          <p:nvPicPr>
            <p:cNvPr id="406" name="Google Shape;406;p12"/>
            <p:cNvPicPr preferRelativeResize="0"/>
            <p:nvPr/>
          </p:nvPicPr>
          <p:blipFill rotWithShape="1">
            <a:blip r:embed="rId3">
              <a:alphaModFix/>
            </a:blip>
            <a:srcRect b="0" l="0" r="0" t="0"/>
            <a:stretch/>
          </p:blipFill>
          <p:spPr>
            <a:xfrm>
              <a:off x="-7883185" y="-4169113"/>
              <a:ext cx="34532056" cy="18974003"/>
            </a:xfrm>
            <a:prstGeom prst="rect">
              <a:avLst/>
            </a:prstGeom>
            <a:noFill/>
            <a:ln>
              <a:noFill/>
            </a:ln>
          </p:spPr>
        </p:pic>
        <p:pic>
          <p:nvPicPr>
            <p:cNvPr id="407" name="Google Shape;407;p12"/>
            <p:cNvPicPr preferRelativeResize="0"/>
            <p:nvPr/>
          </p:nvPicPr>
          <p:blipFill rotWithShape="1">
            <a:blip r:embed="rId4">
              <a:alphaModFix/>
            </a:blip>
            <a:srcRect b="0" l="0" r="0" t="0"/>
            <a:stretch/>
          </p:blipFill>
          <p:spPr>
            <a:xfrm>
              <a:off x="516701" y="398713"/>
              <a:ext cx="17266028" cy="9487001"/>
            </a:xfrm>
            <a:prstGeom prst="rect">
              <a:avLst/>
            </a:prstGeom>
            <a:noFill/>
            <a:ln>
              <a:noFill/>
            </a:ln>
          </p:spPr>
        </p:pic>
      </p:grpSp>
      <p:pic>
        <p:nvPicPr>
          <p:cNvPr id="408" name="Google Shape;408;p12"/>
          <p:cNvPicPr preferRelativeResize="0"/>
          <p:nvPr/>
        </p:nvPicPr>
        <p:blipFill rotWithShape="1">
          <a:blip r:embed="rId5">
            <a:alphaModFix/>
          </a:blip>
          <a:srcRect b="0" l="0" r="0" t="0"/>
          <a:stretch/>
        </p:blipFill>
        <p:spPr>
          <a:xfrm>
            <a:off x="914827" y="180952"/>
            <a:ext cx="16279450" cy="926831"/>
          </a:xfrm>
          <a:prstGeom prst="rect">
            <a:avLst/>
          </a:prstGeom>
          <a:noFill/>
          <a:ln>
            <a:noFill/>
          </a:ln>
        </p:spPr>
      </p:pic>
      <p:grpSp>
        <p:nvGrpSpPr>
          <p:cNvPr id="409" name="Google Shape;409;p12"/>
          <p:cNvGrpSpPr/>
          <p:nvPr/>
        </p:nvGrpSpPr>
        <p:grpSpPr>
          <a:xfrm>
            <a:off x="-6982815" y="-1906816"/>
            <a:ext cx="32519748" cy="15988969"/>
            <a:chOff x="-605514" y="5128733"/>
            <a:chExt cx="19713808" cy="4314892"/>
          </a:xfrm>
        </p:grpSpPr>
        <p:pic>
          <p:nvPicPr>
            <p:cNvPr id="410" name="Google Shape;410;p12"/>
            <p:cNvPicPr preferRelativeResize="0"/>
            <p:nvPr/>
          </p:nvPicPr>
          <p:blipFill rotWithShape="1">
            <a:blip r:embed="rId6">
              <a:alphaModFix/>
            </a:blip>
            <a:srcRect b="0" l="0" r="0" t="0"/>
            <a:stretch/>
          </p:blipFill>
          <p:spPr>
            <a:xfrm>
              <a:off x="-605514" y="5128733"/>
              <a:ext cx="19713808" cy="4314892"/>
            </a:xfrm>
            <a:prstGeom prst="rect">
              <a:avLst/>
            </a:prstGeom>
            <a:noFill/>
            <a:ln>
              <a:noFill/>
            </a:ln>
          </p:spPr>
        </p:pic>
        <p:pic>
          <p:nvPicPr>
            <p:cNvPr id="411" name="Google Shape;411;p12"/>
            <p:cNvPicPr preferRelativeResize="0"/>
            <p:nvPr/>
          </p:nvPicPr>
          <p:blipFill rotWithShape="1">
            <a:blip r:embed="rId7">
              <a:alphaModFix/>
            </a:blip>
            <a:srcRect b="0" l="0" r="0" t="0"/>
            <a:stretch/>
          </p:blipFill>
          <p:spPr>
            <a:xfrm>
              <a:off x="4182118" y="6066636"/>
              <a:ext cx="9856904" cy="2157446"/>
            </a:xfrm>
            <a:prstGeom prst="rect">
              <a:avLst/>
            </a:prstGeom>
            <a:noFill/>
            <a:ln>
              <a:noFill/>
            </a:ln>
          </p:spPr>
        </p:pic>
      </p:grpSp>
      <p:grpSp>
        <p:nvGrpSpPr>
          <p:cNvPr id="412" name="Google Shape;412;p12"/>
          <p:cNvGrpSpPr/>
          <p:nvPr/>
        </p:nvGrpSpPr>
        <p:grpSpPr>
          <a:xfrm>
            <a:off x="-97688" y="717718"/>
            <a:ext cx="5545758" cy="2251448"/>
            <a:chOff x="-2670226" y="1486150"/>
            <a:chExt cx="24212844" cy="5543355"/>
          </a:xfrm>
        </p:grpSpPr>
        <p:pic>
          <p:nvPicPr>
            <p:cNvPr id="413" name="Google Shape;413;p12"/>
            <p:cNvPicPr preferRelativeResize="0"/>
            <p:nvPr/>
          </p:nvPicPr>
          <p:blipFill rotWithShape="1">
            <a:blip r:embed="rId8">
              <a:alphaModFix/>
            </a:blip>
            <a:srcRect b="0" l="0" r="0" t="0"/>
            <a:stretch/>
          </p:blipFill>
          <p:spPr>
            <a:xfrm>
              <a:off x="-2670226" y="1486150"/>
              <a:ext cx="24212844" cy="5543355"/>
            </a:xfrm>
            <a:prstGeom prst="rect">
              <a:avLst/>
            </a:prstGeom>
            <a:noFill/>
            <a:ln>
              <a:noFill/>
            </a:ln>
          </p:spPr>
        </p:pic>
        <p:pic>
          <p:nvPicPr>
            <p:cNvPr id="414" name="Google Shape;414;p12"/>
            <p:cNvPicPr preferRelativeResize="0"/>
            <p:nvPr/>
          </p:nvPicPr>
          <p:blipFill rotWithShape="1">
            <a:blip r:embed="rId9">
              <a:alphaModFix/>
            </a:blip>
            <a:srcRect b="0" l="0" r="0" t="0"/>
            <a:stretch/>
          </p:blipFill>
          <p:spPr>
            <a:xfrm>
              <a:off x="3318830" y="2786852"/>
              <a:ext cx="12106422" cy="2771678"/>
            </a:xfrm>
            <a:prstGeom prst="rect">
              <a:avLst/>
            </a:prstGeom>
            <a:noFill/>
            <a:ln>
              <a:noFill/>
            </a:ln>
          </p:spPr>
        </p:pic>
      </p:grpSp>
      <p:pic>
        <p:nvPicPr>
          <p:cNvPr id="415" name="Google Shape;415;p12"/>
          <p:cNvPicPr preferRelativeResize="0"/>
          <p:nvPr/>
        </p:nvPicPr>
        <p:blipFill rotWithShape="1">
          <a:blip r:embed="rId10">
            <a:alphaModFix/>
          </a:blip>
          <a:srcRect b="0" l="0" r="0" t="0"/>
          <a:stretch/>
        </p:blipFill>
        <p:spPr>
          <a:xfrm rot="-2220000">
            <a:off x="251113" y="986132"/>
            <a:ext cx="2244281" cy="699735"/>
          </a:xfrm>
          <a:prstGeom prst="rect">
            <a:avLst/>
          </a:prstGeom>
          <a:noFill/>
          <a:ln>
            <a:noFill/>
          </a:ln>
        </p:spPr>
      </p:pic>
      <p:sp>
        <p:nvSpPr>
          <p:cNvPr id="416" name="Google Shape;416;p12"/>
          <p:cNvSpPr txBox="1"/>
          <p:nvPr/>
        </p:nvSpPr>
        <p:spPr>
          <a:xfrm>
            <a:off x="1298033" y="1325544"/>
            <a:ext cx="2376448" cy="11079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6600">
                <a:solidFill>
                  <a:srgbClr val="443434"/>
                </a:solidFill>
                <a:latin typeface="Arial"/>
                <a:ea typeface="Arial"/>
                <a:cs typeface="Arial"/>
                <a:sym typeface="Arial"/>
              </a:rPr>
              <a:t>E R D</a:t>
            </a:r>
            <a:endParaRPr sz="1200">
              <a:solidFill>
                <a:schemeClr val="dk1"/>
              </a:solidFill>
              <a:latin typeface="Arial"/>
              <a:ea typeface="Arial"/>
              <a:cs typeface="Arial"/>
              <a:sym typeface="Arial"/>
            </a:endParaRPr>
          </a:p>
        </p:txBody>
      </p:sp>
      <p:pic>
        <p:nvPicPr>
          <p:cNvPr id="417" name="Google Shape;417;p12"/>
          <p:cNvPicPr preferRelativeResize="0"/>
          <p:nvPr/>
        </p:nvPicPr>
        <p:blipFill rotWithShape="1">
          <a:blip r:embed="rId11">
            <a:alphaModFix/>
          </a:blip>
          <a:srcRect b="0" l="0" r="0" t="0"/>
          <a:stretch/>
        </p:blipFill>
        <p:spPr>
          <a:xfrm>
            <a:off x="2683293" y="1773340"/>
            <a:ext cx="13648907" cy="777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D896"/>
        </a:solidFill>
      </p:bgPr>
    </p:bg>
    <p:spTree>
      <p:nvGrpSpPr>
        <p:cNvPr id="422" name="Shape 422"/>
        <p:cNvGrpSpPr/>
        <p:nvPr/>
      </p:nvGrpSpPr>
      <p:grpSpPr>
        <a:xfrm>
          <a:off x="0" y="0"/>
          <a:ext cx="0" cy="0"/>
          <a:chOff x="0" y="0"/>
          <a:chExt cx="0" cy="0"/>
        </a:xfrm>
      </p:grpSpPr>
      <p:grpSp>
        <p:nvGrpSpPr>
          <p:cNvPr id="423" name="Google Shape;423;p13"/>
          <p:cNvGrpSpPr/>
          <p:nvPr/>
        </p:nvGrpSpPr>
        <p:grpSpPr>
          <a:xfrm>
            <a:off x="-7883185" y="-4169113"/>
            <a:ext cx="34532056" cy="18974003"/>
            <a:chOff x="-7883185" y="-4169113"/>
            <a:chExt cx="34532056" cy="18974003"/>
          </a:xfrm>
        </p:grpSpPr>
        <p:pic>
          <p:nvPicPr>
            <p:cNvPr id="424" name="Google Shape;424;p13"/>
            <p:cNvPicPr preferRelativeResize="0"/>
            <p:nvPr/>
          </p:nvPicPr>
          <p:blipFill rotWithShape="1">
            <a:blip r:embed="rId3">
              <a:alphaModFix/>
            </a:blip>
            <a:srcRect b="0" l="0" r="0" t="0"/>
            <a:stretch/>
          </p:blipFill>
          <p:spPr>
            <a:xfrm>
              <a:off x="-7883185" y="-4169113"/>
              <a:ext cx="34532056" cy="18974003"/>
            </a:xfrm>
            <a:prstGeom prst="rect">
              <a:avLst/>
            </a:prstGeom>
            <a:noFill/>
            <a:ln>
              <a:noFill/>
            </a:ln>
          </p:spPr>
        </p:pic>
        <p:pic>
          <p:nvPicPr>
            <p:cNvPr id="425" name="Google Shape;425;p13"/>
            <p:cNvPicPr preferRelativeResize="0"/>
            <p:nvPr/>
          </p:nvPicPr>
          <p:blipFill rotWithShape="1">
            <a:blip r:embed="rId4">
              <a:alphaModFix/>
            </a:blip>
            <a:srcRect b="0" l="0" r="0" t="0"/>
            <a:stretch/>
          </p:blipFill>
          <p:spPr>
            <a:xfrm>
              <a:off x="516701" y="398713"/>
              <a:ext cx="17266028" cy="9487001"/>
            </a:xfrm>
            <a:prstGeom prst="rect">
              <a:avLst/>
            </a:prstGeom>
            <a:noFill/>
            <a:ln>
              <a:noFill/>
            </a:ln>
          </p:spPr>
        </p:pic>
      </p:grpSp>
      <p:pic>
        <p:nvPicPr>
          <p:cNvPr id="426" name="Google Shape;426;p13"/>
          <p:cNvPicPr preferRelativeResize="0"/>
          <p:nvPr/>
        </p:nvPicPr>
        <p:blipFill rotWithShape="1">
          <a:blip r:embed="rId5">
            <a:alphaModFix/>
          </a:blip>
          <a:srcRect b="0" l="0" r="0" t="0"/>
          <a:stretch/>
        </p:blipFill>
        <p:spPr>
          <a:xfrm>
            <a:off x="914827" y="180952"/>
            <a:ext cx="16279450" cy="926831"/>
          </a:xfrm>
          <a:prstGeom prst="rect">
            <a:avLst/>
          </a:prstGeom>
          <a:noFill/>
          <a:ln>
            <a:noFill/>
          </a:ln>
        </p:spPr>
      </p:pic>
      <p:grpSp>
        <p:nvGrpSpPr>
          <p:cNvPr id="427" name="Google Shape;427;p13"/>
          <p:cNvGrpSpPr/>
          <p:nvPr/>
        </p:nvGrpSpPr>
        <p:grpSpPr>
          <a:xfrm>
            <a:off x="-6982815" y="-1906816"/>
            <a:ext cx="32519748" cy="15988969"/>
            <a:chOff x="-605514" y="5128733"/>
            <a:chExt cx="19713808" cy="4314892"/>
          </a:xfrm>
        </p:grpSpPr>
        <p:pic>
          <p:nvPicPr>
            <p:cNvPr id="428" name="Google Shape;428;p13"/>
            <p:cNvPicPr preferRelativeResize="0"/>
            <p:nvPr/>
          </p:nvPicPr>
          <p:blipFill rotWithShape="1">
            <a:blip r:embed="rId6">
              <a:alphaModFix/>
            </a:blip>
            <a:srcRect b="0" l="0" r="0" t="0"/>
            <a:stretch/>
          </p:blipFill>
          <p:spPr>
            <a:xfrm>
              <a:off x="-605514" y="5128733"/>
              <a:ext cx="19713808" cy="4314892"/>
            </a:xfrm>
            <a:prstGeom prst="rect">
              <a:avLst/>
            </a:prstGeom>
            <a:noFill/>
            <a:ln>
              <a:noFill/>
            </a:ln>
          </p:spPr>
        </p:pic>
        <p:pic>
          <p:nvPicPr>
            <p:cNvPr id="429" name="Google Shape;429;p13"/>
            <p:cNvPicPr preferRelativeResize="0"/>
            <p:nvPr/>
          </p:nvPicPr>
          <p:blipFill rotWithShape="1">
            <a:blip r:embed="rId7">
              <a:alphaModFix/>
            </a:blip>
            <a:srcRect b="0" l="0" r="0" t="0"/>
            <a:stretch/>
          </p:blipFill>
          <p:spPr>
            <a:xfrm>
              <a:off x="4182118" y="6066636"/>
              <a:ext cx="9856904" cy="2157446"/>
            </a:xfrm>
            <a:prstGeom prst="rect">
              <a:avLst/>
            </a:prstGeom>
            <a:noFill/>
            <a:ln>
              <a:noFill/>
            </a:ln>
          </p:spPr>
        </p:pic>
      </p:grpSp>
      <p:grpSp>
        <p:nvGrpSpPr>
          <p:cNvPr id="430" name="Google Shape;430;p13"/>
          <p:cNvGrpSpPr/>
          <p:nvPr/>
        </p:nvGrpSpPr>
        <p:grpSpPr>
          <a:xfrm>
            <a:off x="-97688" y="717718"/>
            <a:ext cx="5545758" cy="2251448"/>
            <a:chOff x="-2670226" y="1486150"/>
            <a:chExt cx="24212844" cy="5543355"/>
          </a:xfrm>
        </p:grpSpPr>
        <p:pic>
          <p:nvPicPr>
            <p:cNvPr id="431" name="Google Shape;431;p13"/>
            <p:cNvPicPr preferRelativeResize="0"/>
            <p:nvPr/>
          </p:nvPicPr>
          <p:blipFill rotWithShape="1">
            <a:blip r:embed="rId8">
              <a:alphaModFix/>
            </a:blip>
            <a:srcRect b="0" l="0" r="0" t="0"/>
            <a:stretch/>
          </p:blipFill>
          <p:spPr>
            <a:xfrm>
              <a:off x="-2670226" y="1486150"/>
              <a:ext cx="24212844" cy="5543355"/>
            </a:xfrm>
            <a:prstGeom prst="rect">
              <a:avLst/>
            </a:prstGeom>
            <a:noFill/>
            <a:ln>
              <a:noFill/>
            </a:ln>
          </p:spPr>
        </p:pic>
        <p:pic>
          <p:nvPicPr>
            <p:cNvPr id="432" name="Google Shape;432;p13"/>
            <p:cNvPicPr preferRelativeResize="0"/>
            <p:nvPr/>
          </p:nvPicPr>
          <p:blipFill rotWithShape="1">
            <a:blip r:embed="rId9">
              <a:alphaModFix/>
            </a:blip>
            <a:srcRect b="0" l="0" r="0" t="0"/>
            <a:stretch/>
          </p:blipFill>
          <p:spPr>
            <a:xfrm>
              <a:off x="3318830" y="2786852"/>
              <a:ext cx="12106422" cy="2771678"/>
            </a:xfrm>
            <a:prstGeom prst="rect">
              <a:avLst/>
            </a:prstGeom>
            <a:noFill/>
            <a:ln>
              <a:noFill/>
            </a:ln>
          </p:spPr>
        </p:pic>
      </p:grpSp>
      <p:pic>
        <p:nvPicPr>
          <p:cNvPr id="433" name="Google Shape;433;p13"/>
          <p:cNvPicPr preferRelativeResize="0"/>
          <p:nvPr/>
        </p:nvPicPr>
        <p:blipFill rotWithShape="1">
          <a:blip r:embed="rId10">
            <a:alphaModFix/>
          </a:blip>
          <a:srcRect b="0" l="0" r="0" t="0"/>
          <a:stretch/>
        </p:blipFill>
        <p:spPr>
          <a:xfrm rot="-2220000">
            <a:off x="251113" y="986132"/>
            <a:ext cx="2244281" cy="699735"/>
          </a:xfrm>
          <a:prstGeom prst="rect">
            <a:avLst/>
          </a:prstGeom>
          <a:noFill/>
          <a:ln>
            <a:noFill/>
          </a:ln>
        </p:spPr>
      </p:pic>
      <p:sp>
        <p:nvSpPr>
          <p:cNvPr id="434" name="Google Shape;434;p13"/>
          <p:cNvSpPr txBox="1"/>
          <p:nvPr/>
        </p:nvSpPr>
        <p:spPr>
          <a:xfrm>
            <a:off x="1298033" y="1325544"/>
            <a:ext cx="2376448" cy="11079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6600">
                <a:solidFill>
                  <a:srgbClr val="443434"/>
                </a:solidFill>
                <a:latin typeface="Arial"/>
                <a:ea typeface="Arial"/>
                <a:cs typeface="Arial"/>
                <a:sym typeface="Arial"/>
              </a:rPr>
              <a:t>E R D</a:t>
            </a:r>
            <a:endParaRPr sz="1200">
              <a:solidFill>
                <a:schemeClr val="dk1"/>
              </a:solidFill>
              <a:latin typeface="Arial"/>
              <a:ea typeface="Arial"/>
              <a:cs typeface="Arial"/>
              <a:sym typeface="Arial"/>
            </a:endParaRPr>
          </a:p>
        </p:txBody>
      </p:sp>
      <p:pic>
        <p:nvPicPr>
          <p:cNvPr id="435" name="Google Shape;435;p13"/>
          <p:cNvPicPr preferRelativeResize="0"/>
          <p:nvPr/>
        </p:nvPicPr>
        <p:blipFill rotWithShape="1">
          <a:blip r:embed="rId11">
            <a:alphaModFix/>
          </a:blip>
          <a:srcRect b="0" l="0" r="0" t="0"/>
          <a:stretch/>
        </p:blipFill>
        <p:spPr>
          <a:xfrm>
            <a:off x="2690446" y="1761392"/>
            <a:ext cx="13648907" cy="7779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grpSp>
        <p:nvGrpSpPr>
          <p:cNvPr id="440" name="Google Shape;440;p14"/>
          <p:cNvGrpSpPr/>
          <p:nvPr/>
        </p:nvGrpSpPr>
        <p:grpSpPr>
          <a:xfrm>
            <a:off x="4020690" y="754307"/>
            <a:ext cx="10437743" cy="11756209"/>
            <a:chOff x="4020690" y="754307"/>
            <a:chExt cx="10437743" cy="11756209"/>
          </a:xfrm>
        </p:grpSpPr>
        <p:pic>
          <p:nvPicPr>
            <p:cNvPr id="441" name="Google Shape;441;p14"/>
            <p:cNvPicPr preferRelativeResize="0"/>
            <p:nvPr/>
          </p:nvPicPr>
          <p:blipFill rotWithShape="1">
            <a:blip r:embed="rId3">
              <a:alphaModFix/>
            </a:blip>
            <a:srcRect b="0" l="0" r="0" t="0"/>
            <a:stretch/>
          </p:blipFill>
          <p:spPr>
            <a:xfrm>
              <a:off x="4020690" y="754307"/>
              <a:ext cx="10437743" cy="11756209"/>
            </a:xfrm>
            <a:prstGeom prst="rect">
              <a:avLst/>
            </a:prstGeom>
            <a:noFill/>
            <a:ln>
              <a:noFill/>
            </a:ln>
          </p:spPr>
        </p:pic>
        <p:pic>
          <p:nvPicPr>
            <p:cNvPr id="442" name="Google Shape;442;p14"/>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grpSp>
        <p:nvGrpSpPr>
          <p:cNvPr id="443" name="Google Shape;443;p14"/>
          <p:cNvGrpSpPr/>
          <p:nvPr/>
        </p:nvGrpSpPr>
        <p:grpSpPr>
          <a:xfrm>
            <a:off x="-7766621" y="-4109847"/>
            <a:ext cx="34532056" cy="18974003"/>
            <a:chOff x="-7766621" y="-4109847"/>
            <a:chExt cx="34532056" cy="18974003"/>
          </a:xfrm>
        </p:grpSpPr>
        <p:grpSp>
          <p:nvGrpSpPr>
            <p:cNvPr id="444" name="Google Shape;444;p14"/>
            <p:cNvGrpSpPr/>
            <p:nvPr/>
          </p:nvGrpSpPr>
          <p:grpSpPr>
            <a:xfrm>
              <a:off x="-7766621" y="-4109847"/>
              <a:ext cx="34532056" cy="18974003"/>
              <a:chOff x="-7766621" y="-4109847"/>
              <a:chExt cx="34532056" cy="18974003"/>
            </a:xfrm>
          </p:grpSpPr>
          <p:pic>
            <p:nvPicPr>
              <p:cNvPr id="445" name="Google Shape;445;p14"/>
              <p:cNvPicPr preferRelativeResize="0"/>
              <p:nvPr/>
            </p:nvPicPr>
            <p:blipFill rotWithShape="1">
              <a:blip r:embed="rId5">
                <a:alphaModFix/>
              </a:blip>
              <a:srcRect b="0" l="0" r="0" t="0"/>
              <a:stretch/>
            </p:blipFill>
            <p:spPr>
              <a:xfrm>
                <a:off x="-7766621" y="-4109847"/>
                <a:ext cx="34532056" cy="18974003"/>
              </a:xfrm>
              <a:prstGeom prst="rect">
                <a:avLst/>
              </a:prstGeom>
              <a:noFill/>
              <a:ln>
                <a:noFill/>
              </a:ln>
            </p:spPr>
          </p:pic>
          <p:pic>
            <p:nvPicPr>
              <p:cNvPr id="446" name="Google Shape;446;p14"/>
              <p:cNvPicPr preferRelativeResize="0"/>
              <p:nvPr/>
            </p:nvPicPr>
            <p:blipFill rotWithShape="1">
              <a:blip r:embed="rId6">
                <a:alphaModFix/>
              </a:blip>
              <a:srcRect b="0" l="0" r="0" t="0"/>
              <a:stretch/>
            </p:blipFill>
            <p:spPr>
              <a:xfrm>
                <a:off x="516701" y="370142"/>
                <a:ext cx="17266028" cy="9487001"/>
              </a:xfrm>
              <a:prstGeom prst="rect">
                <a:avLst/>
              </a:prstGeom>
              <a:noFill/>
              <a:ln>
                <a:noFill/>
              </a:ln>
            </p:spPr>
          </p:pic>
        </p:grpSp>
        <p:grpSp>
          <p:nvGrpSpPr>
            <p:cNvPr id="447" name="Google Shape;447;p14"/>
            <p:cNvGrpSpPr/>
            <p:nvPr/>
          </p:nvGrpSpPr>
          <p:grpSpPr>
            <a:xfrm>
              <a:off x="-7194651" y="-280787"/>
              <a:ext cx="32558901" cy="1853662"/>
              <a:chOff x="-7194651" y="-280787"/>
              <a:chExt cx="32558901" cy="1853662"/>
            </a:xfrm>
          </p:grpSpPr>
          <p:pic>
            <p:nvPicPr>
              <p:cNvPr id="448" name="Google Shape;448;p14"/>
              <p:cNvPicPr preferRelativeResize="0"/>
              <p:nvPr/>
            </p:nvPicPr>
            <p:blipFill rotWithShape="1">
              <a:blip r:embed="rId7">
                <a:alphaModFix/>
              </a:blip>
              <a:srcRect b="0" l="0" r="0" t="0"/>
              <a:stretch/>
            </p:blipFill>
            <p:spPr>
              <a:xfrm>
                <a:off x="-7194651" y="-280787"/>
                <a:ext cx="32558901" cy="1853662"/>
              </a:xfrm>
              <a:prstGeom prst="rect">
                <a:avLst/>
              </a:prstGeom>
              <a:noFill/>
              <a:ln>
                <a:noFill/>
              </a:ln>
            </p:spPr>
          </p:pic>
          <p:pic>
            <p:nvPicPr>
              <p:cNvPr id="449" name="Google Shape;449;p14"/>
              <p:cNvPicPr preferRelativeResize="0"/>
              <p:nvPr/>
            </p:nvPicPr>
            <p:blipFill rotWithShape="1">
              <a:blip r:embed="rId8">
                <a:alphaModFix/>
              </a:blip>
              <a:srcRect b="0" l="0" r="0" t="0"/>
              <a:stretch/>
            </p:blipFill>
            <p:spPr>
              <a:xfrm>
                <a:off x="914827" y="152381"/>
                <a:ext cx="16279450" cy="926831"/>
              </a:xfrm>
              <a:prstGeom prst="rect">
                <a:avLst/>
              </a:prstGeom>
              <a:noFill/>
              <a:ln>
                <a:noFill/>
              </a:ln>
            </p:spPr>
          </p:pic>
        </p:grpSp>
      </p:grpSp>
      <p:grpSp>
        <p:nvGrpSpPr>
          <p:cNvPr id="450" name="Google Shape;450;p14"/>
          <p:cNvGrpSpPr/>
          <p:nvPr/>
        </p:nvGrpSpPr>
        <p:grpSpPr>
          <a:xfrm>
            <a:off x="-1244455" y="-304561"/>
            <a:ext cx="20887360" cy="10208260"/>
            <a:chOff x="-1244455" y="-304561"/>
            <a:chExt cx="20887360" cy="10208260"/>
          </a:xfrm>
        </p:grpSpPr>
        <p:pic>
          <p:nvPicPr>
            <p:cNvPr id="451" name="Google Shape;451;p14"/>
            <p:cNvPicPr preferRelativeResize="0"/>
            <p:nvPr/>
          </p:nvPicPr>
          <p:blipFill rotWithShape="1">
            <a:blip r:embed="rId9">
              <a:alphaModFix/>
            </a:blip>
            <a:srcRect b="0" l="0" r="0" t="0"/>
            <a:stretch/>
          </p:blipFill>
          <p:spPr>
            <a:xfrm>
              <a:off x="-1244455" y="-304561"/>
              <a:ext cx="20887360" cy="10208260"/>
            </a:xfrm>
            <a:prstGeom prst="rect">
              <a:avLst/>
            </a:prstGeom>
            <a:noFill/>
            <a:ln>
              <a:noFill/>
            </a:ln>
          </p:spPr>
        </p:pic>
        <p:pic>
          <p:nvPicPr>
            <p:cNvPr id="452" name="Google Shape;452;p14"/>
            <p:cNvPicPr preferRelativeResize="0"/>
            <p:nvPr/>
          </p:nvPicPr>
          <p:blipFill rotWithShape="1">
            <a:blip r:embed="rId10">
              <a:alphaModFix/>
            </a:blip>
            <a:srcRect b="0" l="0" r="0" t="0"/>
            <a:stretch/>
          </p:blipFill>
          <p:spPr>
            <a:xfrm>
              <a:off x="3859241" y="2090722"/>
              <a:ext cx="10443680" cy="5104130"/>
            </a:xfrm>
            <a:prstGeom prst="rect">
              <a:avLst/>
            </a:prstGeom>
            <a:noFill/>
            <a:ln>
              <a:noFill/>
            </a:ln>
          </p:spPr>
        </p:pic>
      </p:grpSp>
      <p:grpSp>
        <p:nvGrpSpPr>
          <p:cNvPr id="453" name="Google Shape;453;p14"/>
          <p:cNvGrpSpPr/>
          <p:nvPr/>
        </p:nvGrpSpPr>
        <p:grpSpPr>
          <a:xfrm>
            <a:off x="-195409" y="775881"/>
            <a:ext cx="18859663" cy="7994314"/>
            <a:chOff x="-195409" y="775881"/>
            <a:chExt cx="18859663" cy="7994314"/>
          </a:xfrm>
        </p:grpSpPr>
        <p:pic>
          <p:nvPicPr>
            <p:cNvPr id="454" name="Google Shape;454;p14"/>
            <p:cNvPicPr preferRelativeResize="0"/>
            <p:nvPr/>
          </p:nvPicPr>
          <p:blipFill rotWithShape="1">
            <a:blip r:embed="rId11">
              <a:alphaModFix/>
            </a:blip>
            <a:srcRect b="0" l="0" r="0" t="0"/>
            <a:stretch/>
          </p:blipFill>
          <p:spPr>
            <a:xfrm>
              <a:off x="-195409" y="775881"/>
              <a:ext cx="18859663" cy="7994314"/>
            </a:xfrm>
            <a:prstGeom prst="rect">
              <a:avLst/>
            </a:prstGeom>
            <a:noFill/>
            <a:ln>
              <a:noFill/>
            </a:ln>
          </p:spPr>
        </p:pic>
        <p:pic>
          <p:nvPicPr>
            <p:cNvPr id="455" name="Google Shape;455;p14"/>
            <p:cNvPicPr preferRelativeResize="0"/>
            <p:nvPr/>
          </p:nvPicPr>
          <p:blipFill rotWithShape="1">
            <a:blip r:embed="rId12">
              <a:alphaModFix/>
            </a:blip>
            <a:srcRect b="0" l="0" r="0" t="0"/>
            <a:stretch/>
          </p:blipFill>
          <p:spPr>
            <a:xfrm>
              <a:off x="4345573" y="2600527"/>
              <a:ext cx="9429832" cy="3997157"/>
            </a:xfrm>
            <a:prstGeom prst="rect">
              <a:avLst/>
            </a:prstGeom>
            <a:noFill/>
            <a:ln>
              <a:noFill/>
            </a:ln>
          </p:spPr>
        </p:pic>
      </p:grpSp>
      <p:sp>
        <p:nvSpPr>
          <p:cNvPr id="456" name="Google Shape;456;p14"/>
          <p:cNvSpPr txBox="1"/>
          <p:nvPr/>
        </p:nvSpPr>
        <p:spPr>
          <a:xfrm>
            <a:off x="3416988" y="3960382"/>
            <a:ext cx="11328185" cy="144655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8800">
                <a:solidFill>
                  <a:schemeClr val="dk1"/>
                </a:solidFill>
                <a:latin typeface="Arial"/>
                <a:ea typeface="Arial"/>
                <a:cs typeface="Arial"/>
                <a:sym typeface="Arial"/>
              </a:rPr>
              <a:t>관리자</a:t>
            </a:r>
            <a:endParaRPr sz="8800">
              <a:solidFill>
                <a:schemeClr val="dk1"/>
              </a:solidFill>
              <a:latin typeface="Arial"/>
              <a:ea typeface="Arial"/>
              <a:cs typeface="Arial"/>
              <a:sym typeface="Arial"/>
            </a:endParaRPr>
          </a:p>
        </p:txBody>
      </p:sp>
      <p:pic>
        <p:nvPicPr>
          <p:cNvPr id="457" name="Google Shape;457;p14"/>
          <p:cNvPicPr preferRelativeResize="0"/>
          <p:nvPr/>
        </p:nvPicPr>
        <p:blipFill rotWithShape="1">
          <a:blip r:embed="rId13">
            <a:alphaModFix/>
          </a:blip>
          <a:srcRect b="0" l="0" r="0" t="0"/>
          <a:stretch/>
        </p:blipFill>
        <p:spPr>
          <a:xfrm>
            <a:off x="6057143" y="7347815"/>
            <a:ext cx="6171429" cy="2591953"/>
          </a:xfrm>
          <a:prstGeom prst="rect">
            <a:avLst/>
          </a:prstGeom>
          <a:noFill/>
          <a:ln>
            <a:noFill/>
          </a:ln>
        </p:spPr>
      </p:pic>
      <p:pic>
        <p:nvPicPr>
          <p:cNvPr id="458" name="Google Shape;458;p14"/>
          <p:cNvPicPr preferRelativeResize="0"/>
          <p:nvPr/>
        </p:nvPicPr>
        <p:blipFill rotWithShape="1">
          <a:blip r:embed="rId14">
            <a:alphaModFix/>
          </a:blip>
          <a:srcRect b="0" l="0" r="0" t="0"/>
          <a:stretch/>
        </p:blipFill>
        <p:spPr>
          <a:xfrm rot="-2220000">
            <a:off x="3207543" y="2139089"/>
            <a:ext cx="2244281" cy="69973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9ADA1"/>
        </a:solidFill>
      </p:bgPr>
    </p:bg>
    <p:spTree>
      <p:nvGrpSpPr>
        <p:cNvPr id="463" name="Shape 463"/>
        <p:cNvGrpSpPr/>
        <p:nvPr/>
      </p:nvGrpSpPr>
      <p:grpSpPr>
        <a:xfrm>
          <a:off x="0" y="0"/>
          <a:ext cx="0" cy="0"/>
          <a:chOff x="0" y="0"/>
          <a:chExt cx="0" cy="0"/>
        </a:xfrm>
      </p:grpSpPr>
      <p:grpSp>
        <p:nvGrpSpPr>
          <p:cNvPr id="464" name="Google Shape;464;p15"/>
          <p:cNvGrpSpPr/>
          <p:nvPr/>
        </p:nvGrpSpPr>
        <p:grpSpPr>
          <a:xfrm>
            <a:off x="-7883185" y="-4197685"/>
            <a:ext cx="34532056" cy="18974003"/>
            <a:chOff x="-7883185" y="-4197685"/>
            <a:chExt cx="34532056" cy="18974003"/>
          </a:xfrm>
        </p:grpSpPr>
        <p:grpSp>
          <p:nvGrpSpPr>
            <p:cNvPr id="465" name="Google Shape;465;p15"/>
            <p:cNvGrpSpPr/>
            <p:nvPr/>
          </p:nvGrpSpPr>
          <p:grpSpPr>
            <a:xfrm>
              <a:off x="-7883185" y="-4197685"/>
              <a:ext cx="34532056" cy="18974003"/>
              <a:chOff x="-7883185" y="-4197685"/>
              <a:chExt cx="34532056" cy="18974003"/>
            </a:xfrm>
          </p:grpSpPr>
          <p:pic>
            <p:nvPicPr>
              <p:cNvPr id="466" name="Google Shape;466;p15"/>
              <p:cNvPicPr preferRelativeResize="0"/>
              <p:nvPr/>
            </p:nvPicPr>
            <p:blipFill rotWithShape="1">
              <a:blip r:embed="rId3">
                <a:alphaModFix/>
              </a:blip>
              <a:srcRect b="0" l="0" r="0" t="0"/>
              <a:stretch/>
            </p:blipFill>
            <p:spPr>
              <a:xfrm>
                <a:off x="-7883185" y="-4197685"/>
                <a:ext cx="34532056" cy="18974003"/>
              </a:xfrm>
              <a:prstGeom prst="rect">
                <a:avLst/>
              </a:prstGeom>
              <a:noFill/>
              <a:ln>
                <a:noFill/>
              </a:ln>
            </p:spPr>
          </p:pic>
          <p:pic>
            <p:nvPicPr>
              <p:cNvPr id="467" name="Google Shape;467;p15"/>
              <p:cNvPicPr preferRelativeResize="0"/>
              <p:nvPr/>
            </p:nvPicPr>
            <p:blipFill rotWithShape="1">
              <a:blip r:embed="rId4">
                <a:alphaModFix/>
              </a:blip>
              <a:srcRect b="0" l="0" r="0" t="0"/>
              <a:stretch/>
            </p:blipFill>
            <p:spPr>
              <a:xfrm>
                <a:off x="516701" y="370142"/>
                <a:ext cx="17266028" cy="9487001"/>
              </a:xfrm>
              <a:prstGeom prst="rect">
                <a:avLst/>
              </a:prstGeom>
              <a:noFill/>
              <a:ln>
                <a:noFill/>
              </a:ln>
            </p:spPr>
          </p:pic>
        </p:grpSp>
        <p:pic>
          <p:nvPicPr>
            <p:cNvPr id="468" name="Google Shape;468;p15"/>
            <p:cNvPicPr preferRelativeResize="0"/>
            <p:nvPr/>
          </p:nvPicPr>
          <p:blipFill rotWithShape="1">
            <a:blip r:embed="rId5">
              <a:alphaModFix/>
            </a:blip>
            <a:srcRect b="0" l="0" r="0" t="0"/>
            <a:stretch/>
          </p:blipFill>
          <p:spPr>
            <a:xfrm>
              <a:off x="914827" y="152381"/>
              <a:ext cx="16279450" cy="926831"/>
            </a:xfrm>
            <a:prstGeom prst="rect">
              <a:avLst/>
            </a:prstGeom>
            <a:noFill/>
            <a:ln>
              <a:noFill/>
            </a:ln>
          </p:spPr>
        </p:pic>
      </p:grpSp>
      <p:grpSp>
        <p:nvGrpSpPr>
          <p:cNvPr id="469" name="Google Shape;469;p15"/>
          <p:cNvGrpSpPr/>
          <p:nvPr/>
        </p:nvGrpSpPr>
        <p:grpSpPr>
          <a:xfrm>
            <a:off x="-3256600" y="815693"/>
            <a:ext cx="24982840" cy="2817854"/>
            <a:chOff x="-3256600" y="815693"/>
            <a:chExt cx="24982840" cy="2817854"/>
          </a:xfrm>
        </p:grpSpPr>
        <p:pic>
          <p:nvPicPr>
            <p:cNvPr id="470" name="Google Shape;470;p15"/>
            <p:cNvPicPr preferRelativeResize="0"/>
            <p:nvPr/>
          </p:nvPicPr>
          <p:blipFill rotWithShape="1">
            <a:blip r:embed="rId6">
              <a:alphaModFix/>
            </a:blip>
            <a:srcRect b="0" l="0" r="0" t="0"/>
            <a:stretch/>
          </p:blipFill>
          <p:spPr>
            <a:xfrm rot="-5400000">
              <a:off x="7825893" y="-10266800"/>
              <a:ext cx="2817854" cy="24982840"/>
            </a:xfrm>
            <a:prstGeom prst="rect">
              <a:avLst/>
            </a:prstGeom>
            <a:noFill/>
            <a:ln>
              <a:noFill/>
            </a:ln>
          </p:spPr>
        </p:pic>
        <p:pic>
          <p:nvPicPr>
            <p:cNvPr id="471" name="Google Shape;471;p15"/>
            <p:cNvPicPr preferRelativeResize="0"/>
            <p:nvPr/>
          </p:nvPicPr>
          <p:blipFill rotWithShape="1">
            <a:blip r:embed="rId7">
              <a:alphaModFix/>
            </a:blip>
            <a:srcRect b="0" l="0" r="0" t="0"/>
            <a:stretch/>
          </p:blipFill>
          <p:spPr>
            <a:xfrm rot="-5400000">
              <a:off x="8438394" y="-4113053"/>
              <a:ext cx="1408927" cy="12491420"/>
            </a:xfrm>
            <a:prstGeom prst="rect">
              <a:avLst/>
            </a:prstGeom>
            <a:noFill/>
            <a:ln>
              <a:noFill/>
            </a:ln>
          </p:spPr>
        </p:pic>
      </p:grpSp>
      <p:sp>
        <p:nvSpPr>
          <p:cNvPr id="472" name="Google Shape;472;p15"/>
          <p:cNvSpPr txBox="1"/>
          <p:nvPr/>
        </p:nvSpPr>
        <p:spPr>
          <a:xfrm>
            <a:off x="812631" y="1609609"/>
            <a:ext cx="16812914" cy="11079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6600">
                <a:solidFill>
                  <a:srgbClr val="172F16"/>
                </a:solidFill>
                <a:latin typeface="Arial"/>
                <a:ea typeface="Arial"/>
                <a:cs typeface="Arial"/>
                <a:sym typeface="Arial"/>
              </a:rPr>
              <a:t>개설 과정 관리</a:t>
            </a:r>
            <a:endParaRPr sz="2800">
              <a:solidFill>
                <a:schemeClr val="dk1"/>
              </a:solidFill>
              <a:latin typeface="Arial"/>
              <a:ea typeface="Arial"/>
              <a:cs typeface="Arial"/>
              <a:sym typeface="Arial"/>
            </a:endParaRPr>
          </a:p>
        </p:txBody>
      </p:sp>
      <p:pic>
        <p:nvPicPr>
          <p:cNvPr id="473" name="Google Shape;473;p15"/>
          <p:cNvPicPr preferRelativeResize="0"/>
          <p:nvPr/>
        </p:nvPicPr>
        <p:blipFill rotWithShape="1">
          <a:blip r:embed="rId8">
            <a:alphaModFix/>
          </a:blip>
          <a:srcRect b="0" l="0" r="0" t="0"/>
          <a:stretch/>
        </p:blipFill>
        <p:spPr>
          <a:xfrm>
            <a:off x="6172200" y="1428193"/>
            <a:ext cx="2097009" cy="1902686"/>
          </a:xfrm>
          <a:prstGeom prst="rect">
            <a:avLst/>
          </a:prstGeom>
          <a:noFill/>
          <a:ln>
            <a:noFill/>
          </a:ln>
        </p:spPr>
      </p:pic>
      <p:pic>
        <p:nvPicPr>
          <p:cNvPr id="474" name="Google Shape;474;p15"/>
          <p:cNvPicPr preferRelativeResize="0"/>
          <p:nvPr/>
        </p:nvPicPr>
        <p:blipFill rotWithShape="1">
          <a:blip r:embed="rId9">
            <a:alphaModFix/>
          </a:blip>
          <a:srcRect b="0" l="0" r="0" t="0"/>
          <a:stretch/>
        </p:blipFill>
        <p:spPr>
          <a:xfrm>
            <a:off x="3212801" y="3057627"/>
            <a:ext cx="12175767" cy="6660663"/>
          </a:xfrm>
          <a:prstGeom prst="rect">
            <a:avLst/>
          </a:prstGeom>
          <a:noFill/>
          <a:ln>
            <a:noFill/>
          </a:ln>
        </p:spPr>
      </p:pic>
      <p:pic>
        <p:nvPicPr>
          <p:cNvPr id="475" name="Google Shape;475;p15"/>
          <p:cNvPicPr preferRelativeResize="0"/>
          <p:nvPr/>
        </p:nvPicPr>
        <p:blipFill rotWithShape="1">
          <a:blip r:embed="rId10">
            <a:alphaModFix/>
          </a:blip>
          <a:srcRect b="0" l="0" r="0" t="0"/>
          <a:stretch/>
        </p:blipFill>
        <p:spPr>
          <a:xfrm>
            <a:off x="4800600" y="3330879"/>
            <a:ext cx="8705747" cy="564990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9ADA1"/>
        </a:solidFill>
      </p:bgPr>
    </p:bg>
    <p:spTree>
      <p:nvGrpSpPr>
        <p:cNvPr id="480" name="Shape 480"/>
        <p:cNvGrpSpPr/>
        <p:nvPr/>
      </p:nvGrpSpPr>
      <p:grpSpPr>
        <a:xfrm>
          <a:off x="0" y="0"/>
          <a:ext cx="0" cy="0"/>
          <a:chOff x="0" y="0"/>
          <a:chExt cx="0" cy="0"/>
        </a:xfrm>
      </p:grpSpPr>
      <p:grpSp>
        <p:nvGrpSpPr>
          <p:cNvPr id="481" name="Google Shape;481;p16"/>
          <p:cNvGrpSpPr/>
          <p:nvPr/>
        </p:nvGrpSpPr>
        <p:grpSpPr>
          <a:xfrm>
            <a:off x="4020690" y="754307"/>
            <a:ext cx="10437743" cy="11756209"/>
            <a:chOff x="4020690" y="754307"/>
            <a:chExt cx="10437743" cy="11756209"/>
          </a:xfrm>
        </p:grpSpPr>
        <p:pic>
          <p:nvPicPr>
            <p:cNvPr id="482" name="Google Shape;482;p16"/>
            <p:cNvPicPr preferRelativeResize="0"/>
            <p:nvPr/>
          </p:nvPicPr>
          <p:blipFill rotWithShape="1">
            <a:blip r:embed="rId3">
              <a:alphaModFix/>
            </a:blip>
            <a:srcRect b="0" l="0" r="0" t="0"/>
            <a:stretch/>
          </p:blipFill>
          <p:spPr>
            <a:xfrm>
              <a:off x="4020690" y="754307"/>
              <a:ext cx="10437743" cy="11756209"/>
            </a:xfrm>
            <a:prstGeom prst="rect">
              <a:avLst/>
            </a:prstGeom>
            <a:noFill/>
            <a:ln>
              <a:noFill/>
            </a:ln>
          </p:spPr>
        </p:pic>
        <p:pic>
          <p:nvPicPr>
            <p:cNvPr id="483" name="Google Shape;483;p16"/>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grpSp>
        <p:nvGrpSpPr>
          <p:cNvPr id="484" name="Google Shape;484;p16"/>
          <p:cNvGrpSpPr/>
          <p:nvPr/>
        </p:nvGrpSpPr>
        <p:grpSpPr>
          <a:xfrm>
            <a:off x="-7883185" y="-4197685"/>
            <a:ext cx="34532056" cy="18974003"/>
            <a:chOff x="-7883185" y="-4197685"/>
            <a:chExt cx="34532056" cy="18974003"/>
          </a:xfrm>
        </p:grpSpPr>
        <p:pic>
          <p:nvPicPr>
            <p:cNvPr id="485" name="Google Shape;485;p16"/>
            <p:cNvPicPr preferRelativeResize="0"/>
            <p:nvPr/>
          </p:nvPicPr>
          <p:blipFill rotWithShape="1">
            <a:blip r:embed="rId5">
              <a:alphaModFix/>
            </a:blip>
            <a:srcRect b="0" l="0" r="0" t="0"/>
            <a:stretch/>
          </p:blipFill>
          <p:spPr>
            <a:xfrm>
              <a:off x="-7883185" y="-4197685"/>
              <a:ext cx="34532056" cy="18974003"/>
            </a:xfrm>
            <a:prstGeom prst="rect">
              <a:avLst/>
            </a:prstGeom>
            <a:noFill/>
            <a:ln>
              <a:noFill/>
            </a:ln>
          </p:spPr>
        </p:pic>
        <p:pic>
          <p:nvPicPr>
            <p:cNvPr id="486" name="Google Shape;486;p16"/>
            <p:cNvPicPr preferRelativeResize="0"/>
            <p:nvPr/>
          </p:nvPicPr>
          <p:blipFill rotWithShape="1">
            <a:blip r:embed="rId6">
              <a:alphaModFix/>
            </a:blip>
            <a:srcRect b="0" l="0" r="0" t="0"/>
            <a:stretch/>
          </p:blipFill>
          <p:spPr>
            <a:xfrm>
              <a:off x="516701" y="370142"/>
              <a:ext cx="17266028" cy="9487001"/>
            </a:xfrm>
            <a:prstGeom prst="rect">
              <a:avLst/>
            </a:prstGeom>
            <a:noFill/>
            <a:ln>
              <a:noFill/>
            </a:ln>
          </p:spPr>
        </p:pic>
      </p:grpSp>
      <p:pic>
        <p:nvPicPr>
          <p:cNvPr id="487" name="Google Shape;487;p16"/>
          <p:cNvPicPr preferRelativeResize="0"/>
          <p:nvPr/>
        </p:nvPicPr>
        <p:blipFill rotWithShape="1">
          <a:blip r:embed="rId7">
            <a:alphaModFix/>
          </a:blip>
          <a:srcRect b="0" l="0" r="0" t="0"/>
          <a:stretch/>
        </p:blipFill>
        <p:spPr>
          <a:xfrm>
            <a:off x="914827" y="3533053"/>
            <a:ext cx="16545147" cy="6033818"/>
          </a:xfrm>
          <a:prstGeom prst="rect">
            <a:avLst/>
          </a:prstGeom>
          <a:noFill/>
          <a:ln>
            <a:noFill/>
          </a:ln>
        </p:spPr>
      </p:pic>
      <p:pic>
        <p:nvPicPr>
          <p:cNvPr id="488" name="Google Shape;488;p16"/>
          <p:cNvPicPr preferRelativeResize="0"/>
          <p:nvPr/>
        </p:nvPicPr>
        <p:blipFill rotWithShape="1">
          <a:blip r:embed="rId8">
            <a:alphaModFix/>
          </a:blip>
          <a:srcRect b="0" l="0" r="0" t="0"/>
          <a:stretch/>
        </p:blipFill>
        <p:spPr>
          <a:xfrm rot="5400000">
            <a:off x="6407616" y="6454638"/>
            <a:ext cx="5474527" cy="92327"/>
          </a:xfrm>
          <a:prstGeom prst="rect">
            <a:avLst/>
          </a:prstGeom>
          <a:noFill/>
          <a:ln>
            <a:noFill/>
          </a:ln>
        </p:spPr>
      </p:pic>
      <p:pic>
        <p:nvPicPr>
          <p:cNvPr id="489" name="Google Shape;489;p16"/>
          <p:cNvPicPr preferRelativeResize="0"/>
          <p:nvPr/>
        </p:nvPicPr>
        <p:blipFill rotWithShape="1">
          <a:blip r:embed="rId9">
            <a:alphaModFix/>
          </a:blip>
          <a:srcRect b="0" l="0" r="0" t="0"/>
          <a:stretch/>
        </p:blipFill>
        <p:spPr>
          <a:xfrm rot="-5400000">
            <a:off x="8571206" y="-3791690"/>
            <a:ext cx="1674031" cy="12138053"/>
          </a:xfrm>
          <a:prstGeom prst="rect">
            <a:avLst/>
          </a:prstGeom>
          <a:noFill/>
          <a:ln>
            <a:noFill/>
          </a:ln>
        </p:spPr>
      </p:pic>
      <p:pic>
        <p:nvPicPr>
          <p:cNvPr id="490" name="Google Shape;490;p16"/>
          <p:cNvPicPr preferRelativeResize="0"/>
          <p:nvPr/>
        </p:nvPicPr>
        <p:blipFill rotWithShape="1">
          <a:blip r:embed="rId10">
            <a:alphaModFix/>
          </a:blip>
          <a:srcRect b="0" l="0" r="0" t="0"/>
          <a:stretch/>
        </p:blipFill>
        <p:spPr>
          <a:xfrm>
            <a:off x="914827" y="152381"/>
            <a:ext cx="16279450" cy="926831"/>
          </a:xfrm>
          <a:prstGeom prst="rect">
            <a:avLst/>
          </a:prstGeom>
          <a:noFill/>
          <a:ln>
            <a:noFill/>
          </a:ln>
        </p:spPr>
      </p:pic>
      <p:sp>
        <p:nvSpPr>
          <p:cNvPr id="491" name="Google Shape;491;p16"/>
          <p:cNvSpPr txBox="1"/>
          <p:nvPr/>
        </p:nvSpPr>
        <p:spPr>
          <a:xfrm>
            <a:off x="1469232" y="1440240"/>
            <a:ext cx="15912043" cy="156966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800">
                <a:solidFill>
                  <a:srgbClr val="1D1B10"/>
                </a:solidFill>
                <a:latin typeface="Arial"/>
                <a:ea typeface="Arial"/>
                <a:cs typeface="Arial"/>
                <a:sym typeface="Arial"/>
              </a:rPr>
              <a:t>개설 과정 조회시 과정명, 기간, </a:t>
            </a:r>
            <a:endParaRPr/>
          </a:p>
          <a:p>
            <a:pPr indent="0" lvl="0" marL="0" marR="0" rtl="0" algn="ctr">
              <a:spcBef>
                <a:spcPts val="0"/>
              </a:spcBef>
              <a:spcAft>
                <a:spcPts val="0"/>
              </a:spcAft>
              <a:buNone/>
            </a:pPr>
            <a:r>
              <a:rPr b="1" lang="en-US" sz="4800">
                <a:solidFill>
                  <a:srgbClr val="1D1B10"/>
                </a:solidFill>
                <a:latin typeface="Arial"/>
                <a:ea typeface="Arial"/>
                <a:cs typeface="Arial"/>
                <a:sym typeface="Arial"/>
              </a:rPr>
              <a:t>강의실, 수용 인원을 출력한다.</a:t>
            </a:r>
            <a:endParaRPr sz="2800">
              <a:solidFill>
                <a:srgbClr val="1D1B10"/>
              </a:solidFill>
              <a:latin typeface="Arial"/>
              <a:ea typeface="Arial"/>
              <a:cs typeface="Arial"/>
              <a:sym typeface="Arial"/>
            </a:endParaRPr>
          </a:p>
        </p:txBody>
      </p:sp>
      <p:pic>
        <p:nvPicPr>
          <p:cNvPr id="492" name="Google Shape;492;p16"/>
          <p:cNvPicPr preferRelativeResize="0"/>
          <p:nvPr/>
        </p:nvPicPr>
        <p:blipFill rotWithShape="1">
          <a:blip r:embed="rId11">
            <a:alphaModFix/>
          </a:blip>
          <a:srcRect b="0" l="0" r="0" t="0"/>
          <a:stretch/>
        </p:blipFill>
        <p:spPr>
          <a:xfrm rot="-1200000">
            <a:off x="3185295" y="1287645"/>
            <a:ext cx="493239" cy="982591"/>
          </a:xfrm>
          <a:prstGeom prst="rect">
            <a:avLst/>
          </a:prstGeom>
          <a:noFill/>
          <a:ln>
            <a:noFill/>
          </a:ln>
        </p:spPr>
      </p:pic>
      <p:pic>
        <p:nvPicPr>
          <p:cNvPr id="493" name="Google Shape;493;p16"/>
          <p:cNvPicPr preferRelativeResize="0"/>
          <p:nvPr/>
        </p:nvPicPr>
        <p:blipFill rotWithShape="1">
          <a:blip r:embed="rId12">
            <a:alphaModFix/>
          </a:blip>
          <a:srcRect b="0" l="0" r="0" t="0"/>
          <a:stretch/>
        </p:blipFill>
        <p:spPr>
          <a:xfrm>
            <a:off x="10693225" y="2856444"/>
            <a:ext cx="2560274" cy="256146"/>
          </a:xfrm>
          <a:prstGeom prst="rect">
            <a:avLst/>
          </a:prstGeom>
          <a:noFill/>
          <a:ln>
            <a:noFill/>
          </a:ln>
        </p:spPr>
      </p:pic>
      <p:grpSp>
        <p:nvGrpSpPr>
          <p:cNvPr id="494" name="Google Shape;494;p16"/>
          <p:cNvGrpSpPr/>
          <p:nvPr/>
        </p:nvGrpSpPr>
        <p:grpSpPr>
          <a:xfrm>
            <a:off x="552781" y="2734514"/>
            <a:ext cx="9313262" cy="2343231"/>
            <a:chOff x="562723" y="3247260"/>
            <a:chExt cx="9313262" cy="2761932"/>
          </a:xfrm>
        </p:grpSpPr>
        <p:grpSp>
          <p:nvGrpSpPr>
            <p:cNvPr id="495" name="Google Shape;495;p16"/>
            <p:cNvGrpSpPr/>
            <p:nvPr/>
          </p:nvGrpSpPr>
          <p:grpSpPr>
            <a:xfrm>
              <a:off x="562723" y="3247260"/>
              <a:ext cx="9313262" cy="2761932"/>
              <a:chOff x="562723" y="3247260"/>
              <a:chExt cx="9313262" cy="2761932"/>
            </a:xfrm>
          </p:grpSpPr>
          <p:pic>
            <p:nvPicPr>
              <p:cNvPr id="496" name="Google Shape;496;p16"/>
              <p:cNvPicPr preferRelativeResize="0"/>
              <p:nvPr/>
            </p:nvPicPr>
            <p:blipFill rotWithShape="1">
              <a:blip r:embed="rId13">
                <a:alphaModFix/>
              </a:blip>
              <a:srcRect b="0" l="0" r="0" t="0"/>
              <a:stretch/>
            </p:blipFill>
            <p:spPr>
              <a:xfrm>
                <a:off x="562723" y="3247260"/>
                <a:ext cx="9313262" cy="2761932"/>
              </a:xfrm>
              <a:prstGeom prst="rect">
                <a:avLst/>
              </a:prstGeom>
              <a:noFill/>
              <a:ln>
                <a:noFill/>
              </a:ln>
            </p:spPr>
          </p:pic>
          <p:pic>
            <p:nvPicPr>
              <p:cNvPr id="497" name="Google Shape;497;p16"/>
              <p:cNvPicPr preferRelativeResize="0"/>
              <p:nvPr/>
            </p:nvPicPr>
            <p:blipFill rotWithShape="1">
              <a:blip r:embed="rId14">
                <a:alphaModFix/>
              </a:blip>
              <a:srcRect b="0" l="0" r="0" t="0"/>
              <a:stretch/>
            </p:blipFill>
            <p:spPr>
              <a:xfrm>
                <a:off x="2800901" y="3847605"/>
                <a:ext cx="4656631" cy="1380966"/>
              </a:xfrm>
              <a:prstGeom prst="rect">
                <a:avLst/>
              </a:prstGeom>
              <a:noFill/>
              <a:ln>
                <a:noFill/>
              </a:ln>
            </p:spPr>
          </p:pic>
        </p:grpSp>
        <p:sp>
          <p:nvSpPr>
            <p:cNvPr id="498" name="Google Shape;498;p16"/>
            <p:cNvSpPr txBox="1"/>
            <p:nvPr/>
          </p:nvSpPr>
          <p:spPr>
            <a:xfrm>
              <a:off x="3207074" y="3971783"/>
              <a:ext cx="3738536" cy="11427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주요 쿼리</a:t>
              </a:r>
              <a:endParaRPr sz="6000">
                <a:solidFill>
                  <a:schemeClr val="dk1"/>
                </a:solidFill>
                <a:latin typeface="Arial"/>
                <a:ea typeface="Arial"/>
                <a:cs typeface="Arial"/>
                <a:sym typeface="Arial"/>
              </a:endParaRPr>
            </a:p>
          </p:txBody>
        </p:sp>
        <p:pic>
          <p:nvPicPr>
            <p:cNvPr id="499" name="Google Shape;499;p16"/>
            <p:cNvPicPr preferRelativeResize="0"/>
            <p:nvPr/>
          </p:nvPicPr>
          <p:blipFill rotWithShape="1">
            <a:blip r:embed="rId15">
              <a:alphaModFix/>
            </a:blip>
            <a:srcRect b="0" l="0" r="0" t="0"/>
            <a:stretch/>
          </p:blipFill>
          <p:spPr>
            <a:xfrm rot="-1980000">
              <a:off x="2243505" y="3680753"/>
              <a:ext cx="1786076" cy="687969"/>
            </a:xfrm>
            <a:prstGeom prst="rect">
              <a:avLst/>
            </a:prstGeom>
            <a:noFill/>
            <a:ln>
              <a:noFill/>
            </a:ln>
          </p:spPr>
        </p:pic>
      </p:grpSp>
      <p:sp>
        <p:nvSpPr>
          <p:cNvPr id="500" name="Google Shape;500;p16"/>
          <p:cNvSpPr/>
          <p:nvPr/>
        </p:nvSpPr>
        <p:spPr>
          <a:xfrm>
            <a:off x="1311839" y="5496446"/>
            <a:ext cx="7491115"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     /* 개설 과정 조회 프로시저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create or replace procedure procGetOpenCourse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presult out sys_refcursor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is</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begin</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open presult</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        for select * from vwOpenCourse</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            order by oc_seq;</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end procGetOpenCourse;</a:t>
            </a:r>
            <a:endParaRPr sz="2400">
              <a:solidFill>
                <a:schemeClr val="dk1"/>
              </a:solidFill>
              <a:latin typeface="Arial"/>
              <a:ea typeface="Arial"/>
              <a:cs typeface="Arial"/>
              <a:sym typeface="Arial"/>
            </a:endParaRPr>
          </a:p>
        </p:txBody>
      </p:sp>
      <p:pic>
        <p:nvPicPr>
          <p:cNvPr id="501" name="Google Shape;501;p16"/>
          <p:cNvPicPr preferRelativeResize="0"/>
          <p:nvPr/>
        </p:nvPicPr>
        <p:blipFill rotWithShape="1">
          <a:blip r:embed="rId16">
            <a:alphaModFix/>
          </a:blip>
          <a:srcRect b="0" l="0" r="0" t="0"/>
          <a:stretch/>
        </p:blipFill>
        <p:spPr>
          <a:xfrm rot="60274">
            <a:off x="5492381" y="5955676"/>
            <a:ext cx="3069872" cy="370555"/>
          </a:xfrm>
          <a:prstGeom prst="rect">
            <a:avLst/>
          </a:prstGeom>
          <a:noFill/>
          <a:ln>
            <a:noFill/>
          </a:ln>
        </p:spPr>
      </p:pic>
      <p:pic>
        <p:nvPicPr>
          <p:cNvPr id="502" name="Google Shape;502;p16"/>
          <p:cNvPicPr preferRelativeResize="0"/>
          <p:nvPr/>
        </p:nvPicPr>
        <p:blipFill rotWithShape="1">
          <a:blip r:embed="rId17">
            <a:alphaModFix/>
          </a:blip>
          <a:srcRect b="0" l="0" r="0" t="0"/>
          <a:stretch/>
        </p:blipFill>
        <p:spPr>
          <a:xfrm rot="88656">
            <a:off x="4473258" y="7733517"/>
            <a:ext cx="2087220" cy="368161"/>
          </a:xfrm>
          <a:prstGeom prst="rect">
            <a:avLst/>
          </a:prstGeom>
          <a:noFill/>
          <a:ln>
            <a:noFill/>
          </a:ln>
        </p:spPr>
      </p:pic>
      <p:sp>
        <p:nvSpPr>
          <p:cNvPr id="503" name="Google Shape;503;p16"/>
          <p:cNvSpPr/>
          <p:nvPr/>
        </p:nvSpPr>
        <p:spPr>
          <a:xfrm>
            <a:off x="9192507" y="4449028"/>
            <a:ext cx="12372093"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[개설 과정 조회]</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|No. |          과정명            |                기간               |   강의실| 수용|</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01|FRAMEWORK을… |19/02/01~19/09/01|1강의실|30명|</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02|Github 기반의 스… |19/02/02~19/08/02|2강의실|30명|</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03|Github 기반의 스… |19/02/05~19/08/05|3강의실|30명|</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04|WEB 보안엔지니…  |19/02/08~19/07/08|4강의실|26명|</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pic>
        <p:nvPicPr>
          <p:cNvPr id="504" name="Google Shape;504;p16"/>
          <p:cNvPicPr preferRelativeResize="0"/>
          <p:nvPr/>
        </p:nvPicPr>
        <p:blipFill rotWithShape="1">
          <a:blip r:embed="rId17">
            <a:alphaModFix/>
          </a:blip>
          <a:srcRect b="0" l="0" r="0" t="0"/>
          <a:stretch/>
        </p:blipFill>
        <p:spPr>
          <a:xfrm rot="86160">
            <a:off x="9477363" y="4880537"/>
            <a:ext cx="1982397" cy="339942"/>
          </a:xfrm>
          <a:prstGeom prst="rect">
            <a:avLst/>
          </a:prstGeom>
          <a:noFill/>
          <a:ln>
            <a:noFill/>
          </a:ln>
        </p:spPr>
      </p:pic>
      <p:grpSp>
        <p:nvGrpSpPr>
          <p:cNvPr id="505" name="Google Shape;505;p16"/>
          <p:cNvGrpSpPr/>
          <p:nvPr/>
        </p:nvGrpSpPr>
        <p:grpSpPr>
          <a:xfrm>
            <a:off x="9042354" y="2772308"/>
            <a:ext cx="9313262" cy="2297164"/>
            <a:chOff x="562723" y="3247260"/>
            <a:chExt cx="9313262" cy="2761932"/>
          </a:xfrm>
        </p:grpSpPr>
        <p:grpSp>
          <p:nvGrpSpPr>
            <p:cNvPr id="506" name="Google Shape;506;p16"/>
            <p:cNvGrpSpPr/>
            <p:nvPr/>
          </p:nvGrpSpPr>
          <p:grpSpPr>
            <a:xfrm>
              <a:off x="562723" y="3247260"/>
              <a:ext cx="9313262" cy="2761932"/>
              <a:chOff x="562723" y="3247260"/>
              <a:chExt cx="9313262" cy="2761932"/>
            </a:xfrm>
          </p:grpSpPr>
          <p:pic>
            <p:nvPicPr>
              <p:cNvPr id="507" name="Google Shape;507;p16"/>
              <p:cNvPicPr preferRelativeResize="0"/>
              <p:nvPr/>
            </p:nvPicPr>
            <p:blipFill rotWithShape="1">
              <a:blip r:embed="rId18">
                <a:alphaModFix/>
              </a:blip>
              <a:srcRect b="0" l="0" r="0" t="0"/>
              <a:stretch/>
            </p:blipFill>
            <p:spPr>
              <a:xfrm>
                <a:off x="562723" y="3247260"/>
                <a:ext cx="9313262" cy="2761932"/>
              </a:xfrm>
              <a:prstGeom prst="rect">
                <a:avLst/>
              </a:prstGeom>
              <a:noFill/>
              <a:ln>
                <a:noFill/>
              </a:ln>
            </p:spPr>
          </p:pic>
          <p:pic>
            <p:nvPicPr>
              <p:cNvPr id="508" name="Google Shape;508;p16"/>
              <p:cNvPicPr preferRelativeResize="0"/>
              <p:nvPr/>
            </p:nvPicPr>
            <p:blipFill rotWithShape="1">
              <a:blip r:embed="rId19">
                <a:alphaModFix/>
              </a:blip>
              <a:srcRect b="0" l="0" r="0" t="0"/>
              <a:stretch/>
            </p:blipFill>
            <p:spPr>
              <a:xfrm>
                <a:off x="2800901" y="3847605"/>
                <a:ext cx="4656631" cy="1380966"/>
              </a:xfrm>
              <a:prstGeom prst="rect">
                <a:avLst/>
              </a:prstGeom>
              <a:noFill/>
              <a:ln>
                <a:noFill/>
              </a:ln>
            </p:spPr>
          </p:pic>
        </p:grpSp>
        <p:sp>
          <p:nvSpPr>
            <p:cNvPr id="509" name="Google Shape;509;p16"/>
            <p:cNvSpPr txBox="1"/>
            <p:nvPr/>
          </p:nvSpPr>
          <p:spPr>
            <a:xfrm>
              <a:off x="3207074" y="4058399"/>
              <a:ext cx="3738536" cy="9694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질의 결과</a:t>
              </a:r>
              <a:endParaRPr sz="1800">
                <a:solidFill>
                  <a:schemeClr val="dk1"/>
                </a:solidFill>
                <a:latin typeface="Arial"/>
                <a:ea typeface="Arial"/>
                <a:cs typeface="Arial"/>
                <a:sym typeface="Arial"/>
              </a:endParaRPr>
            </a:p>
          </p:txBody>
        </p:sp>
        <p:pic>
          <p:nvPicPr>
            <p:cNvPr id="510" name="Google Shape;510;p16"/>
            <p:cNvPicPr preferRelativeResize="0"/>
            <p:nvPr/>
          </p:nvPicPr>
          <p:blipFill rotWithShape="1">
            <a:blip r:embed="rId20">
              <a:alphaModFix/>
            </a:blip>
            <a:srcRect b="0" l="0" r="0" t="0"/>
            <a:stretch/>
          </p:blipFill>
          <p:spPr>
            <a:xfrm rot="-1980000">
              <a:off x="2243505" y="3680753"/>
              <a:ext cx="1786076" cy="687969"/>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9ADA1"/>
        </a:solidFill>
      </p:bgPr>
    </p:bg>
    <p:spTree>
      <p:nvGrpSpPr>
        <p:cNvPr id="515" name="Shape 515"/>
        <p:cNvGrpSpPr/>
        <p:nvPr/>
      </p:nvGrpSpPr>
      <p:grpSpPr>
        <a:xfrm>
          <a:off x="0" y="0"/>
          <a:ext cx="0" cy="0"/>
          <a:chOff x="0" y="0"/>
          <a:chExt cx="0" cy="0"/>
        </a:xfrm>
      </p:grpSpPr>
      <p:grpSp>
        <p:nvGrpSpPr>
          <p:cNvPr id="516" name="Google Shape;516;p17"/>
          <p:cNvGrpSpPr/>
          <p:nvPr/>
        </p:nvGrpSpPr>
        <p:grpSpPr>
          <a:xfrm>
            <a:off x="4020690" y="754307"/>
            <a:ext cx="10437743" cy="11756209"/>
            <a:chOff x="4020690" y="754307"/>
            <a:chExt cx="10437743" cy="11756209"/>
          </a:xfrm>
        </p:grpSpPr>
        <p:pic>
          <p:nvPicPr>
            <p:cNvPr id="517" name="Google Shape;517;p17"/>
            <p:cNvPicPr preferRelativeResize="0"/>
            <p:nvPr/>
          </p:nvPicPr>
          <p:blipFill rotWithShape="1">
            <a:blip r:embed="rId3">
              <a:alphaModFix/>
            </a:blip>
            <a:srcRect b="0" l="0" r="0" t="0"/>
            <a:stretch/>
          </p:blipFill>
          <p:spPr>
            <a:xfrm>
              <a:off x="4020690" y="754307"/>
              <a:ext cx="10437743" cy="11756209"/>
            </a:xfrm>
            <a:prstGeom prst="rect">
              <a:avLst/>
            </a:prstGeom>
            <a:noFill/>
            <a:ln>
              <a:noFill/>
            </a:ln>
          </p:spPr>
        </p:pic>
        <p:pic>
          <p:nvPicPr>
            <p:cNvPr id="518" name="Google Shape;518;p17"/>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grpSp>
        <p:nvGrpSpPr>
          <p:cNvPr id="519" name="Google Shape;519;p17"/>
          <p:cNvGrpSpPr/>
          <p:nvPr/>
        </p:nvGrpSpPr>
        <p:grpSpPr>
          <a:xfrm>
            <a:off x="-7883185" y="-4197685"/>
            <a:ext cx="34532056" cy="18974003"/>
            <a:chOff x="-7883185" y="-4197685"/>
            <a:chExt cx="34532056" cy="18974003"/>
          </a:xfrm>
        </p:grpSpPr>
        <p:pic>
          <p:nvPicPr>
            <p:cNvPr id="520" name="Google Shape;520;p17"/>
            <p:cNvPicPr preferRelativeResize="0"/>
            <p:nvPr/>
          </p:nvPicPr>
          <p:blipFill rotWithShape="1">
            <a:blip r:embed="rId5">
              <a:alphaModFix/>
            </a:blip>
            <a:srcRect b="0" l="0" r="0" t="0"/>
            <a:stretch/>
          </p:blipFill>
          <p:spPr>
            <a:xfrm>
              <a:off x="-7883185" y="-4197685"/>
              <a:ext cx="34532056" cy="18974003"/>
            </a:xfrm>
            <a:prstGeom prst="rect">
              <a:avLst/>
            </a:prstGeom>
            <a:noFill/>
            <a:ln>
              <a:noFill/>
            </a:ln>
          </p:spPr>
        </p:pic>
        <p:pic>
          <p:nvPicPr>
            <p:cNvPr id="521" name="Google Shape;521;p17"/>
            <p:cNvPicPr preferRelativeResize="0"/>
            <p:nvPr/>
          </p:nvPicPr>
          <p:blipFill rotWithShape="1">
            <a:blip r:embed="rId6">
              <a:alphaModFix/>
            </a:blip>
            <a:srcRect b="0" l="0" r="0" t="0"/>
            <a:stretch/>
          </p:blipFill>
          <p:spPr>
            <a:xfrm>
              <a:off x="516701" y="370142"/>
              <a:ext cx="17266028" cy="9487001"/>
            </a:xfrm>
            <a:prstGeom prst="rect">
              <a:avLst/>
            </a:prstGeom>
            <a:noFill/>
            <a:ln>
              <a:noFill/>
            </a:ln>
          </p:spPr>
        </p:pic>
      </p:grpSp>
      <p:pic>
        <p:nvPicPr>
          <p:cNvPr id="522" name="Google Shape;522;p17"/>
          <p:cNvPicPr preferRelativeResize="0"/>
          <p:nvPr/>
        </p:nvPicPr>
        <p:blipFill rotWithShape="1">
          <a:blip r:embed="rId7">
            <a:alphaModFix/>
          </a:blip>
          <a:srcRect b="0" l="0" r="0" t="0"/>
          <a:stretch/>
        </p:blipFill>
        <p:spPr>
          <a:xfrm>
            <a:off x="914827" y="3533053"/>
            <a:ext cx="16545147" cy="6033818"/>
          </a:xfrm>
          <a:prstGeom prst="rect">
            <a:avLst/>
          </a:prstGeom>
          <a:noFill/>
          <a:ln>
            <a:noFill/>
          </a:ln>
        </p:spPr>
      </p:pic>
      <p:grpSp>
        <p:nvGrpSpPr>
          <p:cNvPr id="523" name="Google Shape;523;p17"/>
          <p:cNvGrpSpPr/>
          <p:nvPr/>
        </p:nvGrpSpPr>
        <p:grpSpPr>
          <a:xfrm>
            <a:off x="552781" y="2734514"/>
            <a:ext cx="9313262" cy="2408986"/>
            <a:chOff x="562723" y="3247260"/>
            <a:chExt cx="9313262" cy="2761932"/>
          </a:xfrm>
        </p:grpSpPr>
        <p:grpSp>
          <p:nvGrpSpPr>
            <p:cNvPr id="524" name="Google Shape;524;p17"/>
            <p:cNvGrpSpPr/>
            <p:nvPr/>
          </p:nvGrpSpPr>
          <p:grpSpPr>
            <a:xfrm>
              <a:off x="562723" y="3247260"/>
              <a:ext cx="9313262" cy="2761932"/>
              <a:chOff x="562723" y="3247260"/>
              <a:chExt cx="9313262" cy="2761932"/>
            </a:xfrm>
          </p:grpSpPr>
          <p:pic>
            <p:nvPicPr>
              <p:cNvPr id="525" name="Google Shape;525;p17"/>
              <p:cNvPicPr preferRelativeResize="0"/>
              <p:nvPr/>
            </p:nvPicPr>
            <p:blipFill rotWithShape="1">
              <a:blip r:embed="rId8">
                <a:alphaModFix/>
              </a:blip>
              <a:srcRect b="0" l="0" r="0" t="0"/>
              <a:stretch/>
            </p:blipFill>
            <p:spPr>
              <a:xfrm>
                <a:off x="562723" y="3247260"/>
                <a:ext cx="9313262" cy="2761932"/>
              </a:xfrm>
              <a:prstGeom prst="rect">
                <a:avLst/>
              </a:prstGeom>
              <a:noFill/>
              <a:ln>
                <a:noFill/>
              </a:ln>
            </p:spPr>
          </p:pic>
          <p:pic>
            <p:nvPicPr>
              <p:cNvPr id="526" name="Google Shape;526;p17"/>
              <p:cNvPicPr preferRelativeResize="0"/>
              <p:nvPr/>
            </p:nvPicPr>
            <p:blipFill rotWithShape="1">
              <a:blip r:embed="rId9">
                <a:alphaModFix/>
              </a:blip>
              <a:srcRect b="0" l="0" r="0" t="0"/>
              <a:stretch/>
            </p:blipFill>
            <p:spPr>
              <a:xfrm>
                <a:off x="2800901" y="3847605"/>
                <a:ext cx="4656631" cy="1380966"/>
              </a:xfrm>
              <a:prstGeom prst="rect">
                <a:avLst/>
              </a:prstGeom>
              <a:noFill/>
              <a:ln>
                <a:noFill/>
              </a:ln>
            </p:spPr>
          </p:pic>
        </p:grpSp>
        <p:sp>
          <p:nvSpPr>
            <p:cNvPr id="527" name="Google Shape;527;p17"/>
            <p:cNvSpPr txBox="1"/>
            <p:nvPr/>
          </p:nvSpPr>
          <p:spPr>
            <a:xfrm>
              <a:off x="3207074" y="3987378"/>
              <a:ext cx="3738536" cy="1111539"/>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주요 쿼리</a:t>
              </a:r>
              <a:endParaRPr sz="6000">
                <a:solidFill>
                  <a:schemeClr val="dk1"/>
                </a:solidFill>
                <a:latin typeface="Arial"/>
                <a:ea typeface="Arial"/>
                <a:cs typeface="Arial"/>
                <a:sym typeface="Arial"/>
              </a:endParaRPr>
            </a:p>
          </p:txBody>
        </p:sp>
      </p:grpSp>
      <p:pic>
        <p:nvPicPr>
          <p:cNvPr id="528" name="Google Shape;528;p17"/>
          <p:cNvPicPr preferRelativeResize="0"/>
          <p:nvPr/>
        </p:nvPicPr>
        <p:blipFill rotWithShape="1">
          <a:blip r:embed="rId10">
            <a:alphaModFix/>
          </a:blip>
          <a:srcRect b="0" l="0" r="0" t="0"/>
          <a:stretch/>
        </p:blipFill>
        <p:spPr>
          <a:xfrm rot="5400000">
            <a:off x="6407616" y="6454638"/>
            <a:ext cx="5474527" cy="92327"/>
          </a:xfrm>
          <a:prstGeom prst="rect">
            <a:avLst/>
          </a:prstGeom>
          <a:noFill/>
          <a:ln>
            <a:noFill/>
          </a:ln>
        </p:spPr>
      </p:pic>
      <p:pic>
        <p:nvPicPr>
          <p:cNvPr id="529" name="Google Shape;529;p17"/>
          <p:cNvPicPr preferRelativeResize="0"/>
          <p:nvPr/>
        </p:nvPicPr>
        <p:blipFill rotWithShape="1">
          <a:blip r:embed="rId11">
            <a:alphaModFix/>
          </a:blip>
          <a:srcRect b="0" l="0" r="0" t="0"/>
          <a:stretch/>
        </p:blipFill>
        <p:spPr>
          <a:xfrm rot="-5400000">
            <a:off x="8571206" y="-3791690"/>
            <a:ext cx="1674031" cy="12138053"/>
          </a:xfrm>
          <a:prstGeom prst="rect">
            <a:avLst/>
          </a:prstGeom>
          <a:noFill/>
          <a:ln>
            <a:noFill/>
          </a:ln>
        </p:spPr>
      </p:pic>
      <p:pic>
        <p:nvPicPr>
          <p:cNvPr id="530" name="Google Shape;530;p17"/>
          <p:cNvPicPr preferRelativeResize="0"/>
          <p:nvPr/>
        </p:nvPicPr>
        <p:blipFill rotWithShape="1">
          <a:blip r:embed="rId12">
            <a:alphaModFix/>
          </a:blip>
          <a:srcRect b="0" l="0" r="0" t="0"/>
          <a:stretch/>
        </p:blipFill>
        <p:spPr>
          <a:xfrm>
            <a:off x="914827" y="152381"/>
            <a:ext cx="16279450" cy="926831"/>
          </a:xfrm>
          <a:prstGeom prst="rect">
            <a:avLst/>
          </a:prstGeom>
          <a:noFill/>
          <a:ln>
            <a:noFill/>
          </a:ln>
        </p:spPr>
      </p:pic>
      <p:sp>
        <p:nvSpPr>
          <p:cNvPr id="531" name="Google Shape;531;p17"/>
          <p:cNvSpPr txBox="1"/>
          <p:nvPr/>
        </p:nvSpPr>
        <p:spPr>
          <a:xfrm>
            <a:off x="1469232" y="1440240"/>
            <a:ext cx="15912043" cy="156966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800">
                <a:solidFill>
                  <a:srgbClr val="1D1B10"/>
                </a:solidFill>
                <a:latin typeface="Arial"/>
                <a:ea typeface="Arial"/>
                <a:cs typeface="Arial"/>
                <a:sym typeface="Arial"/>
              </a:rPr>
              <a:t>과정, 시작일, 종료일, 강의실이</a:t>
            </a:r>
            <a:endParaRPr b="1" sz="4800">
              <a:solidFill>
                <a:srgbClr val="1D1B10"/>
              </a:solidFill>
              <a:latin typeface="Arial"/>
              <a:ea typeface="Arial"/>
              <a:cs typeface="Arial"/>
              <a:sym typeface="Arial"/>
            </a:endParaRPr>
          </a:p>
          <a:p>
            <a:pPr indent="0" lvl="0" marL="0" marR="0" rtl="0" algn="ctr">
              <a:spcBef>
                <a:spcPts val="0"/>
              </a:spcBef>
              <a:spcAft>
                <a:spcPts val="0"/>
              </a:spcAft>
              <a:buNone/>
            </a:pPr>
            <a:r>
              <a:rPr b="1" lang="en-US" sz="4800">
                <a:solidFill>
                  <a:srgbClr val="1D1B10"/>
                </a:solidFill>
                <a:latin typeface="Arial"/>
                <a:ea typeface="Arial"/>
                <a:cs typeface="Arial"/>
                <a:sym typeface="Arial"/>
              </a:rPr>
              <a:t>모두 적합한 경우만 개설한다.</a:t>
            </a:r>
            <a:endParaRPr sz="2800">
              <a:solidFill>
                <a:srgbClr val="1D1B10"/>
              </a:solidFill>
              <a:latin typeface="Arial"/>
              <a:ea typeface="Arial"/>
              <a:cs typeface="Arial"/>
              <a:sym typeface="Arial"/>
            </a:endParaRPr>
          </a:p>
        </p:txBody>
      </p:sp>
      <p:pic>
        <p:nvPicPr>
          <p:cNvPr id="532" name="Google Shape;532;p17"/>
          <p:cNvPicPr preferRelativeResize="0"/>
          <p:nvPr/>
        </p:nvPicPr>
        <p:blipFill rotWithShape="1">
          <a:blip r:embed="rId13">
            <a:alphaModFix/>
          </a:blip>
          <a:srcRect b="0" l="0" r="0" t="0"/>
          <a:stretch/>
        </p:blipFill>
        <p:spPr>
          <a:xfrm rot="-1200000">
            <a:off x="3185295" y="1287645"/>
            <a:ext cx="493239" cy="982591"/>
          </a:xfrm>
          <a:prstGeom prst="rect">
            <a:avLst/>
          </a:prstGeom>
          <a:noFill/>
          <a:ln>
            <a:noFill/>
          </a:ln>
        </p:spPr>
      </p:pic>
      <p:pic>
        <p:nvPicPr>
          <p:cNvPr id="533" name="Google Shape;533;p17"/>
          <p:cNvPicPr preferRelativeResize="0"/>
          <p:nvPr/>
        </p:nvPicPr>
        <p:blipFill rotWithShape="1">
          <a:blip r:embed="rId14">
            <a:alphaModFix/>
          </a:blip>
          <a:srcRect b="0" l="0" r="0" t="0"/>
          <a:stretch/>
        </p:blipFill>
        <p:spPr>
          <a:xfrm>
            <a:off x="5486400" y="2781300"/>
            <a:ext cx="3172996" cy="306910"/>
          </a:xfrm>
          <a:prstGeom prst="rect">
            <a:avLst/>
          </a:prstGeom>
          <a:noFill/>
          <a:ln>
            <a:noFill/>
          </a:ln>
        </p:spPr>
      </p:pic>
      <p:pic>
        <p:nvPicPr>
          <p:cNvPr id="534" name="Google Shape;534;p17"/>
          <p:cNvPicPr preferRelativeResize="0"/>
          <p:nvPr/>
        </p:nvPicPr>
        <p:blipFill rotWithShape="1">
          <a:blip r:embed="rId15">
            <a:alphaModFix/>
          </a:blip>
          <a:srcRect b="0" l="0" r="0" t="0"/>
          <a:stretch/>
        </p:blipFill>
        <p:spPr>
          <a:xfrm rot="-1980000">
            <a:off x="2153551" y="3055760"/>
            <a:ext cx="1786076" cy="687969"/>
          </a:xfrm>
          <a:prstGeom prst="rect">
            <a:avLst/>
          </a:prstGeom>
          <a:noFill/>
          <a:ln>
            <a:noFill/>
          </a:ln>
        </p:spPr>
      </p:pic>
      <p:grpSp>
        <p:nvGrpSpPr>
          <p:cNvPr id="535" name="Google Shape;535;p17"/>
          <p:cNvGrpSpPr/>
          <p:nvPr/>
        </p:nvGrpSpPr>
        <p:grpSpPr>
          <a:xfrm>
            <a:off x="9042354" y="2772308"/>
            <a:ext cx="9313262" cy="2308573"/>
            <a:chOff x="562723" y="3247260"/>
            <a:chExt cx="9313262" cy="2761932"/>
          </a:xfrm>
        </p:grpSpPr>
        <p:grpSp>
          <p:nvGrpSpPr>
            <p:cNvPr id="536" name="Google Shape;536;p17"/>
            <p:cNvGrpSpPr/>
            <p:nvPr/>
          </p:nvGrpSpPr>
          <p:grpSpPr>
            <a:xfrm>
              <a:off x="562723" y="3247260"/>
              <a:ext cx="9313262" cy="2761932"/>
              <a:chOff x="562723" y="3247260"/>
              <a:chExt cx="9313262" cy="2761932"/>
            </a:xfrm>
          </p:grpSpPr>
          <p:pic>
            <p:nvPicPr>
              <p:cNvPr id="537" name="Google Shape;537;p17"/>
              <p:cNvPicPr preferRelativeResize="0"/>
              <p:nvPr/>
            </p:nvPicPr>
            <p:blipFill rotWithShape="1">
              <a:blip r:embed="rId8">
                <a:alphaModFix/>
              </a:blip>
              <a:srcRect b="0" l="0" r="0" t="0"/>
              <a:stretch/>
            </p:blipFill>
            <p:spPr>
              <a:xfrm>
                <a:off x="562723" y="3247260"/>
                <a:ext cx="9313262" cy="2761932"/>
              </a:xfrm>
              <a:prstGeom prst="rect">
                <a:avLst/>
              </a:prstGeom>
              <a:noFill/>
              <a:ln>
                <a:noFill/>
              </a:ln>
            </p:spPr>
          </p:pic>
          <p:pic>
            <p:nvPicPr>
              <p:cNvPr id="538" name="Google Shape;538;p17"/>
              <p:cNvPicPr preferRelativeResize="0"/>
              <p:nvPr/>
            </p:nvPicPr>
            <p:blipFill rotWithShape="1">
              <a:blip r:embed="rId9">
                <a:alphaModFix/>
              </a:blip>
              <a:srcRect b="0" l="0" r="0" t="0"/>
              <a:stretch/>
            </p:blipFill>
            <p:spPr>
              <a:xfrm>
                <a:off x="2800901" y="3847605"/>
                <a:ext cx="4656631" cy="1380966"/>
              </a:xfrm>
              <a:prstGeom prst="rect">
                <a:avLst/>
              </a:prstGeom>
              <a:noFill/>
              <a:ln>
                <a:noFill/>
              </a:ln>
            </p:spPr>
          </p:pic>
        </p:grpSp>
        <p:sp>
          <p:nvSpPr>
            <p:cNvPr id="539" name="Google Shape;539;p17"/>
            <p:cNvSpPr txBox="1"/>
            <p:nvPr/>
          </p:nvSpPr>
          <p:spPr>
            <a:xfrm>
              <a:off x="3207074" y="4058399"/>
              <a:ext cx="3738536" cy="9694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질의 결과</a:t>
              </a:r>
              <a:endParaRPr sz="1800">
                <a:solidFill>
                  <a:schemeClr val="dk1"/>
                </a:solidFill>
                <a:latin typeface="Arial"/>
                <a:ea typeface="Arial"/>
                <a:cs typeface="Arial"/>
                <a:sym typeface="Arial"/>
              </a:endParaRPr>
            </a:p>
          </p:txBody>
        </p:sp>
        <p:pic>
          <p:nvPicPr>
            <p:cNvPr id="540" name="Google Shape;540;p17"/>
            <p:cNvPicPr preferRelativeResize="0"/>
            <p:nvPr/>
          </p:nvPicPr>
          <p:blipFill rotWithShape="1">
            <a:blip r:embed="rId15">
              <a:alphaModFix/>
            </a:blip>
            <a:srcRect b="0" l="0" r="0" t="0"/>
            <a:stretch/>
          </p:blipFill>
          <p:spPr>
            <a:xfrm rot="-1980000">
              <a:off x="2243505" y="3680753"/>
              <a:ext cx="1786076" cy="687969"/>
            </a:xfrm>
            <a:prstGeom prst="rect">
              <a:avLst/>
            </a:prstGeom>
            <a:noFill/>
            <a:ln>
              <a:noFill/>
            </a:ln>
          </p:spPr>
        </p:pic>
      </p:grpSp>
      <p:pic>
        <p:nvPicPr>
          <p:cNvPr id="541" name="Google Shape;541;p17"/>
          <p:cNvPicPr preferRelativeResize="0"/>
          <p:nvPr/>
        </p:nvPicPr>
        <p:blipFill rotWithShape="1">
          <a:blip r:embed="rId16">
            <a:alphaModFix/>
          </a:blip>
          <a:srcRect b="0" l="0" r="0" t="0"/>
          <a:stretch/>
        </p:blipFill>
        <p:spPr>
          <a:xfrm rot="59254">
            <a:off x="5500462" y="5082635"/>
            <a:ext cx="3122739" cy="370709"/>
          </a:xfrm>
          <a:prstGeom prst="rect">
            <a:avLst/>
          </a:prstGeom>
          <a:noFill/>
          <a:ln>
            <a:noFill/>
          </a:ln>
        </p:spPr>
      </p:pic>
      <p:pic>
        <p:nvPicPr>
          <p:cNvPr id="542" name="Google Shape;542;p17"/>
          <p:cNvPicPr preferRelativeResize="0"/>
          <p:nvPr/>
        </p:nvPicPr>
        <p:blipFill rotWithShape="1">
          <a:blip r:embed="rId16">
            <a:alphaModFix/>
          </a:blip>
          <a:srcRect b="0" l="0" r="0" t="0"/>
          <a:stretch/>
        </p:blipFill>
        <p:spPr>
          <a:xfrm rot="105124">
            <a:off x="3923916" y="6242432"/>
            <a:ext cx="1760324" cy="367564"/>
          </a:xfrm>
          <a:prstGeom prst="rect">
            <a:avLst/>
          </a:prstGeom>
          <a:noFill/>
          <a:ln>
            <a:noFill/>
          </a:ln>
        </p:spPr>
      </p:pic>
      <p:pic>
        <p:nvPicPr>
          <p:cNvPr id="543" name="Google Shape;543;p17"/>
          <p:cNvPicPr preferRelativeResize="0"/>
          <p:nvPr/>
        </p:nvPicPr>
        <p:blipFill rotWithShape="1">
          <a:blip r:embed="rId16">
            <a:alphaModFix/>
          </a:blip>
          <a:srcRect b="0" l="0" r="0" t="0"/>
          <a:stretch/>
        </p:blipFill>
        <p:spPr>
          <a:xfrm rot="89889">
            <a:off x="2111260" y="6864806"/>
            <a:ext cx="1910002" cy="341535"/>
          </a:xfrm>
          <a:prstGeom prst="rect">
            <a:avLst/>
          </a:prstGeom>
          <a:noFill/>
          <a:ln>
            <a:noFill/>
          </a:ln>
        </p:spPr>
      </p:pic>
      <p:pic>
        <p:nvPicPr>
          <p:cNvPr id="544" name="Google Shape;544;p17"/>
          <p:cNvPicPr preferRelativeResize="0"/>
          <p:nvPr/>
        </p:nvPicPr>
        <p:blipFill rotWithShape="1">
          <a:blip r:embed="rId16">
            <a:alphaModFix/>
          </a:blip>
          <a:srcRect b="0" l="0" r="0" t="0"/>
          <a:stretch/>
        </p:blipFill>
        <p:spPr>
          <a:xfrm rot="80990">
            <a:off x="2439560" y="7733383"/>
            <a:ext cx="2119840" cy="341967"/>
          </a:xfrm>
          <a:prstGeom prst="rect">
            <a:avLst/>
          </a:prstGeom>
          <a:noFill/>
          <a:ln>
            <a:noFill/>
          </a:ln>
        </p:spPr>
      </p:pic>
      <p:sp>
        <p:nvSpPr>
          <p:cNvPr id="545" name="Google Shape;545;p17"/>
          <p:cNvSpPr/>
          <p:nvPr/>
        </p:nvSpPr>
        <p:spPr>
          <a:xfrm>
            <a:off x="9342142" y="5091648"/>
            <a:ext cx="8945858"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[개설 과정 등록]</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No.25 웹 보안엔지니어 양성(21/12/23 ~ 22/03/25, 4강의실)</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☞실패; 강의실 부적합</a:t>
            </a:r>
            <a:endParaRPr sz="2400">
              <a:solidFill>
                <a:schemeClr val="dk1"/>
              </a:solidFill>
              <a:latin typeface="Arial"/>
              <a:ea typeface="Arial"/>
              <a:cs typeface="Arial"/>
              <a:sym typeface="Arial"/>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[개설 과정 등록]</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No.30 웹 보안엔지니어 양성(21/12/23 ~ 22/02/23, 1강의실)</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☞성공!</a:t>
            </a:r>
            <a:endParaRPr/>
          </a:p>
        </p:txBody>
      </p:sp>
      <p:pic>
        <p:nvPicPr>
          <p:cNvPr id="546" name="Google Shape;546;p17"/>
          <p:cNvPicPr preferRelativeResize="0"/>
          <p:nvPr/>
        </p:nvPicPr>
        <p:blipFill rotWithShape="1">
          <a:blip r:embed="rId16">
            <a:alphaModFix/>
          </a:blip>
          <a:srcRect b="0" l="0" r="0" t="0"/>
          <a:stretch/>
        </p:blipFill>
        <p:spPr>
          <a:xfrm rot="103485">
            <a:off x="10430357" y="6293932"/>
            <a:ext cx="1659124" cy="341077"/>
          </a:xfrm>
          <a:prstGeom prst="rect">
            <a:avLst/>
          </a:prstGeom>
          <a:noFill/>
          <a:ln>
            <a:noFill/>
          </a:ln>
        </p:spPr>
      </p:pic>
      <p:pic>
        <p:nvPicPr>
          <p:cNvPr id="547" name="Google Shape;547;p17"/>
          <p:cNvPicPr preferRelativeResize="0"/>
          <p:nvPr/>
        </p:nvPicPr>
        <p:blipFill rotWithShape="1">
          <a:blip r:embed="rId16">
            <a:alphaModFix/>
          </a:blip>
          <a:srcRect b="0" l="0" r="0" t="0"/>
          <a:stretch/>
        </p:blipFill>
        <p:spPr>
          <a:xfrm rot="243510">
            <a:off x="9715608" y="8487309"/>
            <a:ext cx="705567" cy="339921"/>
          </a:xfrm>
          <a:prstGeom prst="rect">
            <a:avLst/>
          </a:prstGeom>
          <a:noFill/>
          <a:ln>
            <a:noFill/>
          </a:ln>
        </p:spPr>
      </p:pic>
      <p:sp>
        <p:nvSpPr>
          <p:cNvPr id="548" name="Google Shape;548;p17"/>
          <p:cNvSpPr/>
          <p:nvPr/>
        </p:nvSpPr>
        <p:spPr>
          <a:xfrm>
            <a:off x="1360796" y="4669453"/>
            <a:ext cx="8088004"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     /* 개설 과정 등록 프로시저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create or replace procedure procAddOpenCourse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pseq number, prseq number, psdate date)</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is</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vedate date := fnIsEnddate(pstartdate, pseq);</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begin</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if fnIsValidDate(pstartdate) = 'Y'</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or fnIsValidDate(venddate) = 'Y’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or fnIsValidRoom(prseq, pstartdate) = 'Y' then</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insert into tblOpenCourse values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(oc_seq.currval, pseq, psdate, vedate, prseq);</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dbms_output.put_line('성공!');</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end if;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end procAddOpenCourse;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9ADA1"/>
        </a:solidFill>
      </p:bgPr>
    </p:bg>
    <p:spTree>
      <p:nvGrpSpPr>
        <p:cNvPr id="553" name="Shape 553"/>
        <p:cNvGrpSpPr/>
        <p:nvPr/>
      </p:nvGrpSpPr>
      <p:grpSpPr>
        <a:xfrm>
          <a:off x="0" y="0"/>
          <a:ext cx="0" cy="0"/>
          <a:chOff x="0" y="0"/>
          <a:chExt cx="0" cy="0"/>
        </a:xfrm>
      </p:grpSpPr>
      <p:grpSp>
        <p:nvGrpSpPr>
          <p:cNvPr id="554" name="Google Shape;554;p18"/>
          <p:cNvGrpSpPr/>
          <p:nvPr/>
        </p:nvGrpSpPr>
        <p:grpSpPr>
          <a:xfrm>
            <a:off x="4020690" y="754307"/>
            <a:ext cx="10437743" cy="11756209"/>
            <a:chOff x="4020690" y="754307"/>
            <a:chExt cx="10437743" cy="11756209"/>
          </a:xfrm>
        </p:grpSpPr>
        <p:pic>
          <p:nvPicPr>
            <p:cNvPr id="555" name="Google Shape;555;p18"/>
            <p:cNvPicPr preferRelativeResize="0"/>
            <p:nvPr/>
          </p:nvPicPr>
          <p:blipFill rotWithShape="1">
            <a:blip r:embed="rId3">
              <a:alphaModFix/>
            </a:blip>
            <a:srcRect b="0" l="0" r="0" t="0"/>
            <a:stretch/>
          </p:blipFill>
          <p:spPr>
            <a:xfrm>
              <a:off x="4020690" y="754307"/>
              <a:ext cx="10437743" cy="11756209"/>
            </a:xfrm>
            <a:prstGeom prst="rect">
              <a:avLst/>
            </a:prstGeom>
            <a:noFill/>
            <a:ln>
              <a:noFill/>
            </a:ln>
          </p:spPr>
        </p:pic>
        <p:pic>
          <p:nvPicPr>
            <p:cNvPr id="556" name="Google Shape;556;p18"/>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grpSp>
        <p:nvGrpSpPr>
          <p:cNvPr id="557" name="Google Shape;557;p18"/>
          <p:cNvGrpSpPr/>
          <p:nvPr/>
        </p:nvGrpSpPr>
        <p:grpSpPr>
          <a:xfrm>
            <a:off x="-7883185" y="-4197685"/>
            <a:ext cx="34532056" cy="18974003"/>
            <a:chOff x="-7883185" y="-4197685"/>
            <a:chExt cx="34532056" cy="18974003"/>
          </a:xfrm>
        </p:grpSpPr>
        <p:pic>
          <p:nvPicPr>
            <p:cNvPr id="558" name="Google Shape;558;p18"/>
            <p:cNvPicPr preferRelativeResize="0"/>
            <p:nvPr/>
          </p:nvPicPr>
          <p:blipFill rotWithShape="1">
            <a:blip r:embed="rId5">
              <a:alphaModFix/>
            </a:blip>
            <a:srcRect b="0" l="0" r="0" t="0"/>
            <a:stretch/>
          </p:blipFill>
          <p:spPr>
            <a:xfrm>
              <a:off x="-7883185" y="-4197685"/>
              <a:ext cx="34532056" cy="18974003"/>
            </a:xfrm>
            <a:prstGeom prst="rect">
              <a:avLst/>
            </a:prstGeom>
            <a:noFill/>
            <a:ln>
              <a:noFill/>
            </a:ln>
          </p:spPr>
        </p:pic>
        <p:pic>
          <p:nvPicPr>
            <p:cNvPr id="559" name="Google Shape;559;p18"/>
            <p:cNvPicPr preferRelativeResize="0"/>
            <p:nvPr/>
          </p:nvPicPr>
          <p:blipFill rotWithShape="1">
            <a:blip r:embed="rId6">
              <a:alphaModFix/>
            </a:blip>
            <a:srcRect b="0" l="0" r="0" t="0"/>
            <a:stretch/>
          </p:blipFill>
          <p:spPr>
            <a:xfrm>
              <a:off x="516701" y="370142"/>
              <a:ext cx="17266028" cy="9487001"/>
            </a:xfrm>
            <a:prstGeom prst="rect">
              <a:avLst/>
            </a:prstGeom>
            <a:noFill/>
            <a:ln>
              <a:noFill/>
            </a:ln>
          </p:spPr>
        </p:pic>
      </p:grpSp>
      <p:pic>
        <p:nvPicPr>
          <p:cNvPr id="560" name="Google Shape;560;p18"/>
          <p:cNvPicPr preferRelativeResize="0"/>
          <p:nvPr/>
        </p:nvPicPr>
        <p:blipFill rotWithShape="1">
          <a:blip r:embed="rId7">
            <a:alphaModFix/>
          </a:blip>
          <a:srcRect b="0" l="0" r="0" t="0"/>
          <a:stretch/>
        </p:blipFill>
        <p:spPr>
          <a:xfrm>
            <a:off x="914827" y="3533053"/>
            <a:ext cx="16545147" cy="6033818"/>
          </a:xfrm>
          <a:prstGeom prst="rect">
            <a:avLst/>
          </a:prstGeom>
          <a:noFill/>
          <a:ln>
            <a:noFill/>
          </a:ln>
        </p:spPr>
      </p:pic>
      <p:grpSp>
        <p:nvGrpSpPr>
          <p:cNvPr id="561" name="Google Shape;561;p18"/>
          <p:cNvGrpSpPr/>
          <p:nvPr/>
        </p:nvGrpSpPr>
        <p:grpSpPr>
          <a:xfrm>
            <a:off x="552781" y="2734514"/>
            <a:ext cx="9313262" cy="2346019"/>
            <a:chOff x="562723" y="3247260"/>
            <a:chExt cx="9313262" cy="2761932"/>
          </a:xfrm>
        </p:grpSpPr>
        <p:grpSp>
          <p:nvGrpSpPr>
            <p:cNvPr id="562" name="Google Shape;562;p18"/>
            <p:cNvGrpSpPr/>
            <p:nvPr/>
          </p:nvGrpSpPr>
          <p:grpSpPr>
            <a:xfrm>
              <a:off x="562723" y="3247260"/>
              <a:ext cx="9313262" cy="2761932"/>
              <a:chOff x="562723" y="3247260"/>
              <a:chExt cx="9313262" cy="2761932"/>
            </a:xfrm>
          </p:grpSpPr>
          <p:pic>
            <p:nvPicPr>
              <p:cNvPr id="563" name="Google Shape;563;p18"/>
              <p:cNvPicPr preferRelativeResize="0"/>
              <p:nvPr/>
            </p:nvPicPr>
            <p:blipFill rotWithShape="1">
              <a:blip r:embed="rId8">
                <a:alphaModFix/>
              </a:blip>
              <a:srcRect b="0" l="0" r="0" t="0"/>
              <a:stretch/>
            </p:blipFill>
            <p:spPr>
              <a:xfrm>
                <a:off x="562723" y="3247260"/>
                <a:ext cx="9313262" cy="2761932"/>
              </a:xfrm>
              <a:prstGeom prst="rect">
                <a:avLst/>
              </a:prstGeom>
              <a:noFill/>
              <a:ln>
                <a:noFill/>
              </a:ln>
            </p:spPr>
          </p:pic>
          <p:pic>
            <p:nvPicPr>
              <p:cNvPr id="564" name="Google Shape;564;p18"/>
              <p:cNvPicPr preferRelativeResize="0"/>
              <p:nvPr/>
            </p:nvPicPr>
            <p:blipFill rotWithShape="1">
              <a:blip r:embed="rId9">
                <a:alphaModFix/>
              </a:blip>
              <a:srcRect b="0" l="0" r="0" t="0"/>
              <a:stretch/>
            </p:blipFill>
            <p:spPr>
              <a:xfrm>
                <a:off x="2800901" y="3847605"/>
                <a:ext cx="4656631" cy="1380966"/>
              </a:xfrm>
              <a:prstGeom prst="rect">
                <a:avLst/>
              </a:prstGeom>
              <a:noFill/>
              <a:ln>
                <a:noFill/>
              </a:ln>
            </p:spPr>
          </p:pic>
        </p:grpSp>
        <p:sp>
          <p:nvSpPr>
            <p:cNvPr id="565" name="Google Shape;565;p18"/>
            <p:cNvSpPr txBox="1"/>
            <p:nvPr/>
          </p:nvSpPr>
          <p:spPr>
            <a:xfrm>
              <a:off x="3207074" y="3972460"/>
              <a:ext cx="3738536" cy="1141373"/>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주요 쿼리</a:t>
              </a:r>
              <a:endParaRPr sz="6000">
                <a:solidFill>
                  <a:schemeClr val="dk1"/>
                </a:solidFill>
                <a:latin typeface="Arial"/>
                <a:ea typeface="Arial"/>
                <a:cs typeface="Arial"/>
                <a:sym typeface="Arial"/>
              </a:endParaRPr>
            </a:p>
          </p:txBody>
        </p:sp>
      </p:grpSp>
      <p:pic>
        <p:nvPicPr>
          <p:cNvPr id="566" name="Google Shape;566;p18"/>
          <p:cNvPicPr preferRelativeResize="0"/>
          <p:nvPr/>
        </p:nvPicPr>
        <p:blipFill rotWithShape="1">
          <a:blip r:embed="rId10">
            <a:alphaModFix/>
          </a:blip>
          <a:srcRect b="0" l="0" r="0" t="0"/>
          <a:stretch/>
        </p:blipFill>
        <p:spPr>
          <a:xfrm rot="5400000">
            <a:off x="6407616" y="6454638"/>
            <a:ext cx="5474527" cy="92327"/>
          </a:xfrm>
          <a:prstGeom prst="rect">
            <a:avLst/>
          </a:prstGeom>
          <a:noFill/>
          <a:ln>
            <a:noFill/>
          </a:ln>
        </p:spPr>
      </p:pic>
      <p:pic>
        <p:nvPicPr>
          <p:cNvPr id="567" name="Google Shape;567;p18"/>
          <p:cNvPicPr preferRelativeResize="0"/>
          <p:nvPr/>
        </p:nvPicPr>
        <p:blipFill rotWithShape="1">
          <a:blip r:embed="rId11">
            <a:alphaModFix/>
          </a:blip>
          <a:srcRect b="0" l="0" r="0" t="0"/>
          <a:stretch/>
        </p:blipFill>
        <p:spPr>
          <a:xfrm rot="-5400000">
            <a:off x="8571206" y="-3791690"/>
            <a:ext cx="1674031" cy="12138053"/>
          </a:xfrm>
          <a:prstGeom prst="rect">
            <a:avLst/>
          </a:prstGeom>
          <a:noFill/>
          <a:ln>
            <a:noFill/>
          </a:ln>
        </p:spPr>
      </p:pic>
      <p:pic>
        <p:nvPicPr>
          <p:cNvPr id="568" name="Google Shape;568;p18"/>
          <p:cNvPicPr preferRelativeResize="0"/>
          <p:nvPr/>
        </p:nvPicPr>
        <p:blipFill rotWithShape="1">
          <a:blip r:embed="rId12">
            <a:alphaModFix/>
          </a:blip>
          <a:srcRect b="0" l="0" r="0" t="0"/>
          <a:stretch/>
        </p:blipFill>
        <p:spPr>
          <a:xfrm>
            <a:off x="914827" y="152381"/>
            <a:ext cx="16279450" cy="926831"/>
          </a:xfrm>
          <a:prstGeom prst="rect">
            <a:avLst/>
          </a:prstGeom>
          <a:noFill/>
          <a:ln>
            <a:noFill/>
          </a:ln>
        </p:spPr>
      </p:pic>
      <p:sp>
        <p:nvSpPr>
          <p:cNvPr id="569" name="Google Shape;569;p18"/>
          <p:cNvSpPr txBox="1"/>
          <p:nvPr/>
        </p:nvSpPr>
        <p:spPr>
          <a:xfrm>
            <a:off x="1469232" y="1440240"/>
            <a:ext cx="15912043" cy="156966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800">
                <a:solidFill>
                  <a:srgbClr val="1D1B10"/>
                </a:solidFill>
                <a:latin typeface="Arial"/>
                <a:ea typeface="Arial"/>
                <a:cs typeface="Arial"/>
                <a:sym typeface="Arial"/>
              </a:rPr>
              <a:t>개설 과정 수정도 마찬가지로 입력 값이</a:t>
            </a:r>
            <a:endParaRPr b="1" sz="4800">
              <a:solidFill>
                <a:srgbClr val="1D1B10"/>
              </a:solidFill>
              <a:latin typeface="Arial"/>
              <a:ea typeface="Arial"/>
              <a:cs typeface="Arial"/>
              <a:sym typeface="Arial"/>
            </a:endParaRPr>
          </a:p>
          <a:p>
            <a:pPr indent="0" lvl="0" marL="0" marR="0" rtl="0" algn="ctr">
              <a:spcBef>
                <a:spcPts val="0"/>
              </a:spcBef>
              <a:spcAft>
                <a:spcPts val="0"/>
              </a:spcAft>
              <a:buNone/>
            </a:pPr>
            <a:r>
              <a:rPr b="1" lang="en-US" sz="4800">
                <a:solidFill>
                  <a:srgbClr val="1D1B10"/>
                </a:solidFill>
                <a:latin typeface="Arial"/>
                <a:ea typeface="Arial"/>
                <a:cs typeface="Arial"/>
                <a:sym typeface="Arial"/>
              </a:rPr>
              <a:t>모두 적합한 경우만 가능하다.</a:t>
            </a:r>
            <a:endParaRPr sz="2800">
              <a:solidFill>
                <a:srgbClr val="1D1B10"/>
              </a:solidFill>
              <a:latin typeface="Arial"/>
              <a:ea typeface="Arial"/>
              <a:cs typeface="Arial"/>
              <a:sym typeface="Arial"/>
            </a:endParaRPr>
          </a:p>
        </p:txBody>
      </p:sp>
      <p:pic>
        <p:nvPicPr>
          <p:cNvPr id="570" name="Google Shape;570;p18"/>
          <p:cNvPicPr preferRelativeResize="0"/>
          <p:nvPr/>
        </p:nvPicPr>
        <p:blipFill rotWithShape="1">
          <a:blip r:embed="rId13">
            <a:alphaModFix/>
          </a:blip>
          <a:srcRect b="0" l="0" r="0" t="0"/>
          <a:stretch/>
        </p:blipFill>
        <p:spPr>
          <a:xfrm rot="-1200000">
            <a:off x="3185295" y="1287645"/>
            <a:ext cx="493239" cy="982591"/>
          </a:xfrm>
          <a:prstGeom prst="rect">
            <a:avLst/>
          </a:prstGeom>
          <a:noFill/>
          <a:ln>
            <a:noFill/>
          </a:ln>
        </p:spPr>
      </p:pic>
      <p:pic>
        <p:nvPicPr>
          <p:cNvPr id="571" name="Google Shape;571;p18"/>
          <p:cNvPicPr preferRelativeResize="0"/>
          <p:nvPr/>
        </p:nvPicPr>
        <p:blipFill rotWithShape="1">
          <a:blip r:embed="rId14">
            <a:alphaModFix/>
          </a:blip>
          <a:srcRect b="0" l="0" r="0" t="0"/>
          <a:stretch/>
        </p:blipFill>
        <p:spPr>
          <a:xfrm>
            <a:off x="5334000" y="2781300"/>
            <a:ext cx="3172996" cy="306910"/>
          </a:xfrm>
          <a:prstGeom prst="rect">
            <a:avLst/>
          </a:prstGeom>
          <a:noFill/>
          <a:ln>
            <a:noFill/>
          </a:ln>
        </p:spPr>
      </p:pic>
      <p:sp>
        <p:nvSpPr>
          <p:cNvPr id="572" name="Google Shape;572;p18"/>
          <p:cNvSpPr/>
          <p:nvPr/>
        </p:nvSpPr>
        <p:spPr>
          <a:xfrm>
            <a:off x="1360796" y="4669453"/>
            <a:ext cx="8088004" cy="4893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     /* 개설 과정 수정 트리거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create or replace trigger trgUpdateOpenCourse</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    after</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update on tblOpenCourse</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    for each row</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begin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dbms_output.put_line('수정 전: No.' || :old.seq || ' '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 :old.name || '(' || :old.sdate || ' ~ '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 :old.edate || ', ' || :old.room ||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dbms_output.put_line(‘수정 후: No.' || :new.seq || ' '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 :new.name || '(' || :new.sdate || ' ~ '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 :new.edate || ', ' || :new.room || ')’);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end;</a:t>
            </a:r>
            <a:endParaRPr sz="2400">
              <a:solidFill>
                <a:schemeClr val="dk1"/>
              </a:solidFill>
              <a:latin typeface="Arial"/>
              <a:ea typeface="Arial"/>
              <a:cs typeface="Arial"/>
              <a:sym typeface="Arial"/>
            </a:endParaRPr>
          </a:p>
        </p:txBody>
      </p:sp>
      <p:pic>
        <p:nvPicPr>
          <p:cNvPr id="573" name="Google Shape;573;p18"/>
          <p:cNvPicPr preferRelativeResize="0"/>
          <p:nvPr/>
        </p:nvPicPr>
        <p:blipFill rotWithShape="1">
          <a:blip r:embed="rId15">
            <a:alphaModFix/>
          </a:blip>
          <a:srcRect b="0" l="0" r="0" t="0"/>
          <a:stretch/>
        </p:blipFill>
        <p:spPr>
          <a:xfrm rot="-1980000">
            <a:off x="2153551" y="3055760"/>
            <a:ext cx="1786076" cy="687969"/>
          </a:xfrm>
          <a:prstGeom prst="rect">
            <a:avLst/>
          </a:prstGeom>
          <a:noFill/>
          <a:ln>
            <a:noFill/>
          </a:ln>
        </p:spPr>
      </p:pic>
      <p:grpSp>
        <p:nvGrpSpPr>
          <p:cNvPr id="574" name="Google Shape;574;p18"/>
          <p:cNvGrpSpPr/>
          <p:nvPr/>
        </p:nvGrpSpPr>
        <p:grpSpPr>
          <a:xfrm>
            <a:off x="9042354" y="2772308"/>
            <a:ext cx="9313262" cy="2371192"/>
            <a:chOff x="562723" y="3247260"/>
            <a:chExt cx="9313262" cy="2761932"/>
          </a:xfrm>
        </p:grpSpPr>
        <p:grpSp>
          <p:nvGrpSpPr>
            <p:cNvPr id="575" name="Google Shape;575;p18"/>
            <p:cNvGrpSpPr/>
            <p:nvPr/>
          </p:nvGrpSpPr>
          <p:grpSpPr>
            <a:xfrm>
              <a:off x="562723" y="3247260"/>
              <a:ext cx="9313262" cy="2761932"/>
              <a:chOff x="562723" y="3247260"/>
              <a:chExt cx="9313262" cy="2761932"/>
            </a:xfrm>
          </p:grpSpPr>
          <p:pic>
            <p:nvPicPr>
              <p:cNvPr id="576" name="Google Shape;576;p18"/>
              <p:cNvPicPr preferRelativeResize="0"/>
              <p:nvPr/>
            </p:nvPicPr>
            <p:blipFill rotWithShape="1">
              <a:blip r:embed="rId8">
                <a:alphaModFix/>
              </a:blip>
              <a:srcRect b="0" l="0" r="0" t="0"/>
              <a:stretch/>
            </p:blipFill>
            <p:spPr>
              <a:xfrm>
                <a:off x="562723" y="3247260"/>
                <a:ext cx="9313262" cy="2761932"/>
              </a:xfrm>
              <a:prstGeom prst="rect">
                <a:avLst/>
              </a:prstGeom>
              <a:noFill/>
              <a:ln>
                <a:noFill/>
              </a:ln>
            </p:spPr>
          </p:pic>
          <p:pic>
            <p:nvPicPr>
              <p:cNvPr id="577" name="Google Shape;577;p18"/>
              <p:cNvPicPr preferRelativeResize="0"/>
              <p:nvPr/>
            </p:nvPicPr>
            <p:blipFill rotWithShape="1">
              <a:blip r:embed="rId9">
                <a:alphaModFix/>
              </a:blip>
              <a:srcRect b="0" l="0" r="0" t="0"/>
              <a:stretch/>
            </p:blipFill>
            <p:spPr>
              <a:xfrm>
                <a:off x="2800901" y="3847605"/>
                <a:ext cx="4656631" cy="1380966"/>
              </a:xfrm>
              <a:prstGeom prst="rect">
                <a:avLst/>
              </a:prstGeom>
              <a:noFill/>
              <a:ln>
                <a:noFill/>
              </a:ln>
            </p:spPr>
          </p:pic>
        </p:grpSp>
        <p:sp>
          <p:nvSpPr>
            <p:cNvPr id="578" name="Google Shape;578;p18"/>
            <p:cNvSpPr txBox="1"/>
            <p:nvPr/>
          </p:nvSpPr>
          <p:spPr>
            <a:xfrm>
              <a:off x="3207074" y="4058399"/>
              <a:ext cx="3738536" cy="9694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질의 결과</a:t>
              </a:r>
              <a:endParaRPr sz="1800">
                <a:solidFill>
                  <a:schemeClr val="dk1"/>
                </a:solidFill>
                <a:latin typeface="Arial"/>
                <a:ea typeface="Arial"/>
                <a:cs typeface="Arial"/>
                <a:sym typeface="Arial"/>
              </a:endParaRPr>
            </a:p>
          </p:txBody>
        </p:sp>
        <p:pic>
          <p:nvPicPr>
            <p:cNvPr id="579" name="Google Shape;579;p18"/>
            <p:cNvPicPr preferRelativeResize="0"/>
            <p:nvPr/>
          </p:nvPicPr>
          <p:blipFill rotWithShape="1">
            <a:blip r:embed="rId15">
              <a:alphaModFix/>
            </a:blip>
            <a:srcRect b="0" l="0" r="0" t="0"/>
            <a:stretch/>
          </p:blipFill>
          <p:spPr>
            <a:xfrm rot="-1980000">
              <a:off x="2243505" y="3680753"/>
              <a:ext cx="1786076" cy="687969"/>
            </a:xfrm>
            <a:prstGeom prst="rect">
              <a:avLst/>
            </a:prstGeom>
            <a:noFill/>
            <a:ln>
              <a:noFill/>
            </a:ln>
          </p:spPr>
        </p:pic>
      </p:grpSp>
      <p:pic>
        <p:nvPicPr>
          <p:cNvPr id="580" name="Google Shape;580;p18"/>
          <p:cNvPicPr preferRelativeResize="0"/>
          <p:nvPr/>
        </p:nvPicPr>
        <p:blipFill rotWithShape="1">
          <a:blip r:embed="rId16">
            <a:alphaModFix/>
          </a:blip>
          <a:srcRect b="0" l="0" r="0" t="0"/>
          <a:stretch/>
        </p:blipFill>
        <p:spPr>
          <a:xfrm rot="59254">
            <a:off x="5099303" y="5083203"/>
            <a:ext cx="3122739" cy="370709"/>
          </a:xfrm>
          <a:prstGeom prst="rect">
            <a:avLst/>
          </a:prstGeom>
          <a:noFill/>
          <a:ln>
            <a:noFill/>
          </a:ln>
        </p:spPr>
      </p:pic>
      <p:pic>
        <p:nvPicPr>
          <p:cNvPr id="581" name="Google Shape;581;p18"/>
          <p:cNvPicPr preferRelativeResize="0"/>
          <p:nvPr/>
        </p:nvPicPr>
        <p:blipFill rotWithShape="1">
          <a:blip r:embed="rId16">
            <a:alphaModFix/>
          </a:blip>
          <a:srcRect b="0" l="0" r="0" t="0"/>
          <a:stretch/>
        </p:blipFill>
        <p:spPr>
          <a:xfrm rot="167717">
            <a:off x="1721160" y="5829263"/>
            <a:ext cx="1069703" cy="355398"/>
          </a:xfrm>
          <a:prstGeom prst="rect">
            <a:avLst/>
          </a:prstGeom>
          <a:noFill/>
          <a:ln>
            <a:noFill/>
          </a:ln>
        </p:spPr>
      </p:pic>
      <p:pic>
        <p:nvPicPr>
          <p:cNvPr id="582" name="Google Shape;582;p18"/>
          <p:cNvPicPr preferRelativeResize="0"/>
          <p:nvPr/>
        </p:nvPicPr>
        <p:blipFill rotWithShape="1">
          <a:blip r:embed="rId16">
            <a:alphaModFix/>
          </a:blip>
          <a:srcRect b="0" l="0" r="0" t="0"/>
          <a:stretch/>
        </p:blipFill>
        <p:spPr>
          <a:xfrm rot="82143">
            <a:off x="3305905" y="5841013"/>
            <a:ext cx="2183420" cy="357173"/>
          </a:xfrm>
          <a:prstGeom prst="rect">
            <a:avLst/>
          </a:prstGeom>
          <a:noFill/>
          <a:ln>
            <a:noFill/>
          </a:ln>
        </p:spPr>
      </p:pic>
      <p:pic>
        <p:nvPicPr>
          <p:cNvPr id="583" name="Google Shape;583;p18"/>
          <p:cNvPicPr preferRelativeResize="0"/>
          <p:nvPr/>
        </p:nvPicPr>
        <p:blipFill rotWithShape="1">
          <a:blip r:embed="rId16">
            <a:alphaModFix/>
          </a:blip>
          <a:srcRect b="0" l="0" r="0" t="0"/>
          <a:stretch/>
        </p:blipFill>
        <p:spPr>
          <a:xfrm rot="100493">
            <a:off x="9494864" y="5023370"/>
            <a:ext cx="1784825" cy="356399"/>
          </a:xfrm>
          <a:prstGeom prst="rect">
            <a:avLst/>
          </a:prstGeom>
          <a:noFill/>
          <a:ln>
            <a:noFill/>
          </a:ln>
        </p:spPr>
      </p:pic>
      <p:pic>
        <p:nvPicPr>
          <p:cNvPr id="584" name="Google Shape;584;p18"/>
          <p:cNvPicPr preferRelativeResize="0"/>
          <p:nvPr/>
        </p:nvPicPr>
        <p:blipFill rotWithShape="1">
          <a:blip r:embed="rId16">
            <a:alphaModFix/>
          </a:blip>
          <a:srcRect b="0" l="0" r="0" t="0"/>
          <a:stretch/>
        </p:blipFill>
        <p:spPr>
          <a:xfrm rot="88633">
            <a:off x="10442082" y="6006433"/>
            <a:ext cx="1408123" cy="248312"/>
          </a:xfrm>
          <a:prstGeom prst="rect">
            <a:avLst/>
          </a:prstGeom>
          <a:noFill/>
          <a:ln>
            <a:noFill/>
          </a:ln>
        </p:spPr>
      </p:pic>
      <p:pic>
        <p:nvPicPr>
          <p:cNvPr id="585" name="Google Shape;585;p18"/>
          <p:cNvPicPr preferRelativeResize="0"/>
          <p:nvPr/>
        </p:nvPicPr>
        <p:blipFill rotWithShape="1">
          <a:blip r:embed="rId16">
            <a:alphaModFix/>
          </a:blip>
          <a:srcRect b="0" l="0" r="0" t="0"/>
          <a:stretch/>
        </p:blipFill>
        <p:spPr>
          <a:xfrm rot="249706">
            <a:off x="9682609" y="7802053"/>
            <a:ext cx="633906" cy="313142"/>
          </a:xfrm>
          <a:prstGeom prst="rect">
            <a:avLst/>
          </a:prstGeom>
          <a:noFill/>
          <a:ln>
            <a:noFill/>
          </a:ln>
        </p:spPr>
      </p:pic>
      <p:pic>
        <p:nvPicPr>
          <p:cNvPr id="586" name="Google Shape;586;p18"/>
          <p:cNvPicPr preferRelativeResize="0"/>
          <p:nvPr/>
        </p:nvPicPr>
        <p:blipFill rotWithShape="1">
          <a:blip r:embed="rId17">
            <a:alphaModFix/>
          </a:blip>
          <a:srcRect b="0" l="0" r="0" t="0"/>
          <a:stretch/>
        </p:blipFill>
        <p:spPr>
          <a:xfrm>
            <a:off x="9382842" y="4995588"/>
            <a:ext cx="9630035" cy="43903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9ADA1"/>
        </a:solidFill>
      </p:bgPr>
    </p:bg>
    <p:spTree>
      <p:nvGrpSpPr>
        <p:cNvPr id="591" name="Shape 591"/>
        <p:cNvGrpSpPr/>
        <p:nvPr/>
      </p:nvGrpSpPr>
      <p:grpSpPr>
        <a:xfrm>
          <a:off x="0" y="0"/>
          <a:ext cx="0" cy="0"/>
          <a:chOff x="0" y="0"/>
          <a:chExt cx="0" cy="0"/>
        </a:xfrm>
      </p:grpSpPr>
      <p:grpSp>
        <p:nvGrpSpPr>
          <p:cNvPr id="592" name="Google Shape;592;p19"/>
          <p:cNvGrpSpPr/>
          <p:nvPr/>
        </p:nvGrpSpPr>
        <p:grpSpPr>
          <a:xfrm>
            <a:off x="4020690" y="754307"/>
            <a:ext cx="10437743" cy="11756209"/>
            <a:chOff x="4020690" y="754307"/>
            <a:chExt cx="10437743" cy="11756209"/>
          </a:xfrm>
        </p:grpSpPr>
        <p:pic>
          <p:nvPicPr>
            <p:cNvPr id="593" name="Google Shape;593;p19"/>
            <p:cNvPicPr preferRelativeResize="0"/>
            <p:nvPr/>
          </p:nvPicPr>
          <p:blipFill rotWithShape="1">
            <a:blip r:embed="rId3">
              <a:alphaModFix/>
            </a:blip>
            <a:srcRect b="0" l="0" r="0" t="0"/>
            <a:stretch/>
          </p:blipFill>
          <p:spPr>
            <a:xfrm>
              <a:off x="4020690" y="754307"/>
              <a:ext cx="10437743" cy="11756209"/>
            </a:xfrm>
            <a:prstGeom prst="rect">
              <a:avLst/>
            </a:prstGeom>
            <a:noFill/>
            <a:ln>
              <a:noFill/>
            </a:ln>
          </p:spPr>
        </p:pic>
        <p:pic>
          <p:nvPicPr>
            <p:cNvPr id="594" name="Google Shape;594;p19"/>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grpSp>
        <p:nvGrpSpPr>
          <p:cNvPr id="595" name="Google Shape;595;p19"/>
          <p:cNvGrpSpPr/>
          <p:nvPr/>
        </p:nvGrpSpPr>
        <p:grpSpPr>
          <a:xfrm>
            <a:off x="-7883185" y="-4197685"/>
            <a:ext cx="34532056" cy="18974003"/>
            <a:chOff x="-7883185" y="-4197685"/>
            <a:chExt cx="34532056" cy="18974003"/>
          </a:xfrm>
        </p:grpSpPr>
        <p:pic>
          <p:nvPicPr>
            <p:cNvPr id="596" name="Google Shape;596;p19"/>
            <p:cNvPicPr preferRelativeResize="0"/>
            <p:nvPr/>
          </p:nvPicPr>
          <p:blipFill rotWithShape="1">
            <a:blip r:embed="rId5">
              <a:alphaModFix/>
            </a:blip>
            <a:srcRect b="0" l="0" r="0" t="0"/>
            <a:stretch/>
          </p:blipFill>
          <p:spPr>
            <a:xfrm>
              <a:off x="-7883185" y="-4197685"/>
              <a:ext cx="34532056" cy="18974003"/>
            </a:xfrm>
            <a:prstGeom prst="rect">
              <a:avLst/>
            </a:prstGeom>
            <a:noFill/>
            <a:ln>
              <a:noFill/>
            </a:ln>
          </p:spPr>
        </p:pic>
        <p:pic>
          <p:nvPicPr>
            <p:cNvPr id="597" name="Google Shape;597;p19"/>
            <p:cNvPicPr preferRelativeResize="0"/>
            <p:nvPr/>
          </p:nvPicPr>
          <p:blipFill rotWithShape="1">
            <a:blip r:embed="rId6">
              <a:alphaModFix/>
            </a:blip>
            <a:srcRect b="0" l="0" r="0" t="0"/>
            <a:stretch/>
          </p:blipFill>
          <p:spPr>
            <a:xfrm>
              <a:off x="516701" y="370142"/>
              <a:ext cx="17266028" cy="9487001"/>
            </a:xfrm>
            <a:prstGeom prst="rect">
              <a:avLst/>
            </a:prstGeom>
            <a:noFill/>
            <a:ln>
              <a:noFill/>
            </a:ln>
          </p:spPr>
        </p:pic>
      </p:grpSp>
      <p:pic>
        <p:nvPicPr>
          <p:cNvPr id="598" name="Google Shape;598;p19"/>
          <p:cNvPicPr preferRelativeResize="0"/>
          <p:nvPr/>
        </p:nvPicPr>
        <p:blipFill rotWithShape="1">
          <a:blip r:embed="rId7">
            <a:alphaModFix/>
          </a:blip>
          <a:srcRect b="0" l="0" r="0" t="0"/>
          <a:stretch/>
        </p:blipFill>
        <p:spPr>
          <a:xfrm>
            <a:off x="914827" y="3533053"/>
            <a:ext cx="16545147" cy="6033818"/>
          </a:xfrm>
          <a:prstGeom prst="rect">
            <a:avLst/>
          </a:prstGeom>
          <a:noFill/>
          <a:ln>
            <a:noFill/>
          </a:ln>
        </p:spPr>
      </p:pic>
      <p:grpSp>
        <p:nvGrpSpPr>
          <p:cNvPr id="599" name="Google Shape;599;p19"/>
          <p:cNvGrpSpPr/>
          <p:nvPr/>
        </p:nvGrpSpPr>
        <p:grpSpPr>
          <a:xfrm>
            <a:off x="552781" y="2734514"/>
            <a:ext cx="9313262" cy="2408986"/>
            <a:chOff x="562723" y="3247260"/>
            <a:chExt cx="9313262" cy="2761932"/>
          </a:xfrm>
        </p:grpSpPr>
        <p:grpSp>
          <p:nvGrpSpPr>
            <p:cNvPr id="600" name="Google Shape;600;p19"/>
            <p:cNvGrpSpPr/>
            <p:nvPr/>
          </p:nvGrpSpPr>
          <p:grpSpPr>
            <a:xfrm>
              <a:off x="562723" y="3247260"/>
              <a:ext cx="9313262" cy="2761932"/>
              <a:chOff x="562723" y="3247260"/>
              <a:chExt cx="9313262" cy="2761932"/>
            </a:xfrm>
          </p:grpSpPr>
          <p:pic>
            <p:nvPicPr>
              <p:cNvPr id="601" name="Google Shape;601;p19"/>
              <p:cNvPicPr preferRelativeResize="0"/>
              <p:nvPr/>
            </p:nvPicPr>
            <p:blipFill rotWithShape="1">
              <a:blip r:embed="rId8">
                <a:alphaModFix/>
              </a:blip>
              <a:srcRect b="0" l="0" r="0" t="0"/>
              <a:stretch/>
            </p:blipFill>
            <p:spPr>
              <a:xfrm>
                <a:off x="562723" y="3247260"/>
                <a:ext cx="9313262" cy="2761932"/>
              </a:xfrm>
              <a:prstGeom prst="rect">
                <a:avLst/>
              </a:prstGeom>
              <a:noFill/>
              <a:ln>
                <a:noFill/>
              </a:ln>
            </p:spPr>
          </p:pic>
          <p:pic>
            <p:nvPicPr>
              <p:cNvPr id="602" name="Google Shape;602;p19"/>
              <p:cNvPicPr preferRelativeResize="0"/>
              <p:nvPr/>
            </p:nvPicPr>
            <p:blipFill rotWithShape="1">
              <a:blip r:embed="rId9">
                <a:alphaModFix/>
              </a:blip>
              <a:srcRect b="0" l="0" r="0" t="0"/>
              <a:stretch/>
            </p:blipFill>
            <p:spPr>
              <a:xfrm>
                <a:off x="2800901" y="3847605"/>
                <a:ext cx="4656631" cy="1380966"/>
              </a:xfrm>
              <a:prstGeom prst="rect">
                <a:avLst/>
              </a:prstGeom>
              <a:noFill/>
              <a:ln>
                <a:noFill/>
              </a:ln>
            </p:spPr>
          </p:pic>
        </p:grpSp>
        <p:sp>
          <p:nvSpPr>
            <p:cNvPr id="603" name="Google Shape;603;p19"/>
            <p:cNvSpPr txBox="1"/>
            <p:nvPr/>
          </p:nvSpPr>
          <p:spPr>
            <a:xfrm>
              <a:off x="3207074" y="3987378"/>
              <a:ext cx="3738536" cy="1111539"/>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주요 쿼리</a:t>
              </a:r>
              <a:endParaRPr sz="6000">
                <a:solidFill>
                  <a:schemeClr val="dk1"/>
                </a:solidFill>
                <a:latin typeface="Arial"/>
                <a:ea typeface="Arial"/>
                <a:cs typeface="Arial"/>
                <a:sym typeface="Arial"/>
              </a:endParaRPr>
            </a:p>
          </p:txBody>
        </p:sp>
      </p:grpSp>
      <p:pic>
        <p:nvPicPr>
          <p:cNvPr id="604" name="Google Shape;604;p19"/>
          <p:cNvPicPr preferRelativeResize="0"/>
          <p:nvPr/>
        </p:nvPicPr>
        <p:blipFill rotWithShape="1">
          <a:blip r:embed="rId10">
            <a:alphaModFix/>
          </a:blip>
          <a:srcRect b="0" l="0" r="0" t="0"/>
          <a:stretch/>
        </p:blipFill>
        <p:spPr>
          <a:xfrm rot="5400000">
            <a:off x="6407616" y="6454638"/>
            <a:ext cx="5474527" cy="92327"/>
          </a:xfrm>
          <a:prstGeom prst="rect">
            <a:avLst/>
          </a:prstGeom>
          <a:noFill/>
          <a:ln>
            <a:noFill/>
          </a:ln>
        </p:spPr>
      </p:pic>
      <p:pic>
        <p:nvPicPr>
          <p:cNvPr id="605" name="Google Shape;605;p19"/>
          <p:cNvPicPr preferRelativeResize="0"/>
          <p:nvPr/>
        </p:nvPicPr>
        <p:blipFill rotWithShape="1">
          <a:blip r:embed="rId11">
            <a:alphaModFix/>
          </a:blip>
          <a:srcRect b="0" l="0" r="0" t="0"/>
          <a:stretch/>
        </p:blipFill>
        <p:spPr>
          <a:xfrm rot="-5400000">
            <a:off x="8571206" y="-3791690"/>
            <a:ext cx="1674031" cy="12138053"/>
          </a:xfrm>
          <a:prstGeom prst="rect">
            <a:avLst/>
          </a:prstGeom>
          <a:noFill/>
          <a:ln>
            <a:noFill/>
          </a:ln>
        </p:spPr>
      </p:pic>
      <p:pic>
        <p:nvPicPr>
          <p:cNvPr id="606" name="Google Shape;606;p19"/>
          <p:cNvPicPr preferRelativeResize="0"/>
          <p:nvPr/>
        </p:nvPicPr>
        <p:blipFill rotWithShape="1">
          <a:blip r:embed="rId12">
            <a:alphaModFix/>
          </a:blip>
          <a:srcRect b="0" l="0" r="0" t="0"/>
          <a:stretch/>
        </p:blipFill>
        <p:spPr>
          <a:xfrm>
            <a:off x="914827" y="152381"/>
            <a:ext cx="16279450" cy="926831"/>
          </a:xfrm>
          <a:prstGeom prst="rect">
            <a:avLst/>
          </a:prstGeom>
          <a:noFill/>
          <a:ln>
            <a:noFill/>
          </a:ln>
        </p:spPr>
      </p:pic>
      <p:sp>
        <p:nvSpPr>
          <p:cNvPr id="607" name="Google Shape;607;p19"/>
          <p:cNvSpPr txBox="1"/>
          <p:nvPr/>
        </p:nvSpPr>
        <p:spPr>
          <a:xfrm>
            <a:off x="1469232" y="1440240"/>
            <a:ext cx="15912043" cy="156966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800">
                <a:solidFill>
                  <a:srgbClr val="1D1B10"/>
                </a:solidFill>
                <a:latin typeface="Arial"/>
                <a:ea typeface="Arial"/>
                <a:cs typeface="Arial"/>
                <a:sym typeface="Arial"/>
              </a:rPr>
              <a:t>개설 과정은 해당 데이터를 </a:t>
            </a:r>
            <a:endParaRPr b="1" sz="4800">
              <a:solidFill>
                <a:srgbClr val="1D1B10"/>
              </a:solidFill>
              <a:latin typeface="Arial"/>
              <a:ea typeface="Arial"/>
              <a:cs typeface="Arial"/>
              <a:sym typeface="Arial"/>
            </a:endParaRPr>
          </a:p>
          <a:p>
            <a:pPr indent="0" lvl="0" marL="0" marR="0" rtl="0" algn="ctr">
              <a:spcBef>
                <a:spcPts val="0"/>
              </a:spcBef>
              <a:spcAft>
                <a:spcPts val="0"/>
              </a:spcAft>
              <a:buNone/>
            </a:pPr>
            <a:r>
              <a:rPr b="1" lang="en-US" sz="4800">
                <a:solidFill>
                  <a:srgbClr val="1D1B10"/>
                </a:solidFill>
                <a:latin typeface="Arial"/>
                <a:ea typeface="Arial"/>
                <a:cs typeface="Arial"/>
                <a:sym typeface="Arial"/>
              </a:rPr>
              <a:t>참조하지 않는 경우만 삭제한다.</a:t>
            </a:r>
            <a:endParaRPr sz="2800">
              <a:solidFill>
                <a:srgbClr val="1D1B10"/>
              </a:solidFill>
              <a:latin typeface="Arial"/>
              <a:ea typeface="Arial"/>
              <a:cs typeface="Arial"/>
              <a:sym typeface="Arial"/>
            </a:endParaRPr>
          </a:p>
        </p:txBody>
      </p:sp>
      <p:pic>
        <p:nvPicPr>
          <p:cNvPr id="608" name="Google Shape;608;p19"/>
          <p:cNvPicPr preferRelativeResize="0"/>
          <p:nvPr/>
        </p:nvPicPr>
        <p:blipFill rotWithShape="1">
          <a:blip r:embed="rId13">
            <a:alphaModFix/>
          </a:blip>
          <a:srcRect b="0" l="0" r="0" t="0"/>
          <a:stretch/>
        </p:blipFill>
        <p:spPr>
          <a:xfrm rot="-1200000">
            <a:off x="3185295" y="1287645"/>
            <a:ext cx="493239" cy="982591"/>
          </a:xfrm>
          <a:prstGeom prst="rect">
            <a:avLst/>
          </a:prstGeom>
          <a:noFill/>
          <a:ln>
            <a:noFill/>
          </a:ln>
        </p:spPr>
      </p:pic>
      <p:pic>
        <p:nvPicPr>
          <p:cNvPr id="609" name="Google Shape;609;p19"/>
          <p:cNvPicPr preferRelativeResize="0"/>
          <p:nvPr/>
        </p:nvPicPr>
        <p:blipFill rotWithShape="1">
          <a:blip r:embed="rId14">
            <a:alphaModFix/>
          </a:blip>
          <a:srcRect b="0" l="0" r="0" t="0"/>
          <a:stretch/>
        </p:blipFill>
        <p:spPr>
          <a:xfrm>
            <a:off x="9377741" y="2057906"/>
            <a:ext cx="3172996" cy="306910"/>
          </a:xfrm>
          <a:prstGeom prst="rect">
            <a:avLst/>
          </a:prstGeom>
          <a:noFill/>
          <a:ln>
            <a:noFill/>
          </a:ln>
        </p:spPr>
      </p:pic>
      <p:sp>
        <p:nvSpPr>
          <p:cNvPr id="610" name="Google Shape;610;p19"/>
          <p:cNvSpPr/>
          <p:nvPr/>
        </p:nvSpPr>
        <p:spPr>
          <a:xfrm>
            <a:off x="1360796" y="4886385"/>
            <a:ext cx="8088004"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     /* 개설 과정 삭제 프로시저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create or replace procedure procDeleteOpenCourse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pseq number)</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Is</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begin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delete from tblOpenCourse</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    where oc_seq = pseq;</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dbms_output.put_line('성공!');</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exception</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when others then</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dbms_output.put_line('실패; ' || sqlerrm);</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end procDeleteOpenCourse;</a:t>
            </a:r>
            <a:endParaRPr/>
          </a:p>
        </p:txBody>
      </p:sp>
      <p:pic>
        <p:nvPicPr>
          <p:cNvPr id="611" name="Google Shape;611;p19"/>
          <p:cNvPicPr preferRelativeResize="0"/>
          <p:nvPr/>
        </p:nvPicPr>
        <p:blipFill rotWithShape="1">
          <a:blip r:embed="rId15">
            <a:alphaModFix/>
          </a:blip>
          <a:srcRect b="0" l="0" r="0" t="0"/>
          <a:stretch/>
        </p:blipFill>
        <p:spPr>
          <a:xfrm rot="-1980000">
            <a:off x="2153551" y="3055760"/>
            <a:ext cx="1786076" cy="687969"/>
          </a:xfrm>
          <a:prstGeom prst="rect">
            <a:avLst/>
          </a:prstGeom>
          <a:noFill/>
          <a:ln>
            <a:noFill/>
          </a:ln>
        </p:spPr>
      </p:pic>
      <p:grpSp>
        <p:nvGrpSpPr>
          <p:cNvPr id="612" name="Google Shape;612;p19"/>
          <p:cNvGrpSpPr/>
          <p:nvPr/>
        </p:nvGrpSpPr>
        <p:grpSpPr>
          <a:xfrm>
            <a:off x="9042354" y="2772308"/>
            <a:ext cx="9313262" cy="2371192"/>
            <a:chOff x="562723" y="3247260"/>
            <a:chExt cx="9313262" cy="2761932"/>
          </a:xfrm>
        </p:grpSpPr>
        <p:grpSp>
          <p:nvGrpSpPr>
            <p:cNvPr id="613" name="Google Shape;613;p19"/>
            <p:cNvGrpSpPr/>
            <p:nvPr/>
          </p:nvGrpSpPr>
          <p:grpSpPr>
            <a:xfrm>
              <a:off x="562723" y="3247260"/>
              <a:ext cx="9313262" cy="2761932"/>
              <a:chOff x="562723" y="3247260"/>
              <a:chExt cx="9313262" cy="2761932"/>
            </a:xfrm>
          </p:grpSpPr>
          <p:pic>
            <p:nvPicPr>
              <p:cNvPr id="614" name="Google Shape;614;p19"/>
              <p:cNvPicPr preferRelativeResize="0"/>
              <p:nvPr/>
            </p:nvPicPr>
            <p:blipFill rotWithShape="1">
              <a:blip r:embed="rId8">
                <a:alphaModFix/>
              </a:blip>
              <a:srcRect b="0" l="0" r="0" t="0"/>
              <a:stretch/>
            </p:blipFill>
            <p:spPr>
              <a:xfrm>
                <a:off x="562723" y="3247260"/>
                <a:ext cx="9313262" cy="2761932"/>
              </a:xfrm>
              <a:prstGeom prst="rect">
                <a:avLst/>
              </a:prstGeom>
              <a:noFill/>
              <a:ln>
                <a:noFill/>
              </a:ln>
            </p:spPr>
          </p:pic>
          <p:pic>
            <p:nvPicPr>
              <p:cNvPr id="615" name="Google Shape;615;p19"/>
              <p:cNvPicPr preferRelativeResize="0"/>
              <p:nvPr/>
            </p:nvPicPr>
            <p:blipFill rotWithShape="1">
              <a:blip r:embed="rId9">
                <a:alphaModFix/>
              </a:blip>
              <a:srcRect b="0" l="0" r="0" t="0"/>
              <a:stretch/>
            </p:blipFill>
            <p:spPr>
              <a:xfrm>
                <a:off x="2800901" y="3847605"/>
                <a:ext cx="4656631" cy="1380966"/>
              </a:xfrm>
              <a:prstGeom prst="rect">
                <a:avLst/>
              </a:prstGeom>
              <a:noFill/>
              <a:ln>
                <a:noFill/>
              </a:ln>
            </p:spPr>
          </p:pic>
        </p:grpSp>
        <p:sp>
          <p:nvSpPr>
            <p:cNvPr id="616" name="Google Shape;616;p19"/>
            <p:cNvSpPr txBox="1"/>
            <p:nvPr/>
          </p:nvSpPr>
          <p:spPr>
            <a:xfrm>
              <a:off x="3207074" y="4058399"/>
              <a:ext cx="3738536" cy="9694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질의 결과</a:t>
              </a:r>
              <a:endParaRPr sz="1800">
                <a:solidFill>
                  <a:schemeClr val="dk1"/>
                </a:solidFill>
                <a:latin typeface="Arial"/>
                <a:ea typeface="Arial"/>
                <a:cs typeface="Arial"/>
                <a:sym typeface="Arial"/>
              </a:endParaRPr>
            </a:p>
          </p:txBody>
        </p:sp>
        <p:pic>
          <p:nvPicPr>
            <p:cNvPr id="617" name="Google Shape;617;p19"/>
            <p:cNvPicPr preferRelativeResize="0"/>
            <p:nvPr/>
          </p:nvPicPr>
          <p:blipFill rotWithShape="1">
            <a:blip r:embed="rId15">
              <a:alphaModFix/>
            </a:blip>
            <a:srcRect b="0" l="0" r="0" t="0"/>
            <a:stretch/>
          </p:blipFill>
          <p:spPr>
            <a:xfrm rot="-1980000">
              <a:off x="2243505" y="3680753"/>
              <a:ext cx="1786076" cy="687969"/>
            </a:xfrm>
            <a:prstGeom prst="rect">
              <a:avLst/>
            </a:prstGeom>
            <a:noFill/>
            <a:ln>
              <a:noFill/>
            </a:ln>
          </p:spPr>
        </p:pic>
      </p:grpSp>
      <p:pic>
        <p:nvPicPr>
          <p:cNvPr id="618" name="Google Shape;618;p19"/>
          <p:cNvPicPr preferRelativeResize="0"/>
          <p:nvPr/>
        </p:nvPicPr>
        <p:blipFill rotWithShape="1">
          <a:blip r:embed="rId16">
            <a:alphaModFix/>
          </a:blip>
          <a:srcRect b="0" l="0" r="0" t="0"/>
          <a:stretch/>
        </p:blipFill>
        <p:spPr>
          <a:xfrm rot="53115">
            <a:off x="5604419" y="5335143"/>
            <a:ext cx="3376480" cy="360399"/>
          </a:xfrm>
          <a:prstGeom prst="rect">
            <a:avLst/>
          </a:prstGeom>
          <a:noFill/>
          <a:ln>
            <a:noFill/>
          </a:ln>
        </p:spPr>
      </p:pic>
      <p:pic>
        <p:nvPicPr>
          <p:cNvPr id="619" name="Google Shape;619;p19"/>
          <p:cNvPicPr preferRelativeResize="0"/>
          <p:nvPr/>
        </p:nvPicPr>
        <p:blipFill rotWithShape="1">
          <a:blip r:embed="rId16">
            <a:alphaModFix/>
          </a:blip>
          <a:srcRect b="0" l="0" r="0" t="0"/>
          <a:stretch/>
        </p:blipFill>
        <p:spPr>
          <a:xfrm rot="141346">
            <a:off x="1741802" y="6892674"/>
            <a:ext cx="924954" cy="259185"/>
          </a:xfrm>
          <a:prstGeom prst="rect">
            <a:avLst/>
          </a:prstGeom>
          <a:noFill/>
          <a:ln>
            <a:noFill/>
          </a:ln>
        </p:spPr>
      </p:pic>
      <p:pic>
        <p:nvPicPr>
          <p:cNvPr id="620" name="Google Shape;620;p19"/>
          <p:cNvPicPr preferRelativeResize="0"/>
          <p:nvPr/>
        </p:nvPicPr>
        <p:blipFill rotWithShape="1">
          <a:blip r:embed="rId16">
            <a:alphaModFix/>
          </a:blip>
          <a:srcRect b="0" l="0" r="0" t="0"/>
          <a:stretch/>
        </p:blipFill>
        <p:spPr>
          <a:xfrm rot="64083">
            <a:off x="3494384" y="6843893"/>
            <a:ext cx="2278670" cy="292028"/>
          </a:xfrm>
          <a:prstGeom prst="rect">
            <a:avLst/>
          </a:prstGeom>
          <a:noFill/>
          <a:ln>
            <a:noFill/>
          </a:ln>
        </p:spPr>
      </p:pic>
      <p:pic>
        <p:nvPicPr>
          <p:cNvPr id="621" name="Google Shape;621;p19"/>
          <p:cNvPicPr preferRelativeResize="0"/>
          <p:nvPr/>
        </p:nvPicPr>
        <p:blipFill rotWithShape="1">
          <a:blip r:embed="rId16">
            <a:alphaModFix/>
          </a:blip>
          <a:srcRect b="0" l="0" r="0" t="0"/>
          <a:stretch/>
        </p:blipFill>
        <p:spPr>
          <a:xfrm rot="68060">
            <a:off x="9472553" y="5139016"/>
            <a:ext cx="1966967" cy="267399"/>
          </a:xfrm>
          <a:prstGeom prst="rect">
            <a:avLst/>
          </a:prstGeom>
          <a:noFill/>
          <a:ln>
            <a:noFill/>
          </a:ln>
        </p:spPr>
      </p:pic>
      <p:pic>
        <p:nvPicPr>
          <p:cNvPr id="622" name="Google Shape;622;p19"/>
          <p:cNvPicPr preferRelativeResize="0"/>
          <p:nvPr/>
        </p:nvPicPr>
        <p:blipFill rotWithShape="1">
          <a:blip r:embed="rId16">
            <a:alphaModFix/>
          </a:blip>
          <a:srcRect b="0" l="0" r="0" t="0"/>
          <a:stretch/>
        </p:blipFill>
        <p:spPr>
          <a:xfrm rot="60261">
            <a:off x="12334079" y="6233735"/>
            <a:ext cx="2851515" cy="344125"/>
          </a:xfrm>
          <a:prstGeom prst="rect">
            <a:avLst/>
          </a:prstGeom>
          <a:noFill/>
          <a:ln>
            <a:noFill/>
          </a:ln>
        </p:spPr>
      </p:pic>
      <p:pic>
        <p:nvPicPr>
          <p:cNvPr id="623" name="Google Shape;623;p19"/>
          <p:cNvPicPr preferRelativeResize="0"/>
          <p:nvPr/>
        </p:nvPicPr>
        <p:blipFill rotWithShape="1">
          <a:blip r:embed="rId16">
            <a:alphaModFix/>
          </a:blip>
          <a:srcRect b="0" l="0" r="0" t="0"/>
          <a:stretch/>
        </p:blipFill>
        <p:spPr>
          <a:xfrm rot="149791">
            <a:off x="9683608" y="8506169"/>
            <a:ext cx="737010" cy="218797"/>
          </a:xfrm>
          <a:prstGeom prst="rect">
            <a:avLst/>
          </a:prstGeom>
          <a:noFill/>
          <a:ln>
            <a:noFill/>
          </a:ln>
        </p:spPr>
      </p:pic>
      <p:sp>
        <p:nvSpPr>
          <p:cNvPr id="624" name="Google Shape;624;p19"/>
          <p:cNvSpPr/>
          <p:nvPr/>
        </p:nvSpPr>
        <p:spPr>
          <a:xfrm>
            <a:off x="9371969" y="5105865"/>
            <a:ext cx="9234317"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[개설 과정 삭제]</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No.1 빅데이터 개발자 과정(19/02/01 ~ 19/09/01, 1강의실)</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☞실패; ORA-02292: integrity constraint</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[개설 과정 삭제]</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No.30 </a:t>
            </a:r>
            <a:r>
              <a:rPr b="1" lang="en-US" sz="2400">
                <a:solidFill>
                  <a:schemeClr val="dk1"/>
                </a:solidFill>
                <a:latin typeface="Arial"/>
                <a:ea typeface="Arial"/>
                <a:cs typeface="Arial"/>
                <a:sym typeface="Arial"/>
              </a:rPr>
              <a:t>웹 보안엔지니어 양성</a:t>
            </a:r>
            <a:r>
              <a:rPr lang="en-US" sz="2400">
                <a:solidFill>
                  <a:schemeClr val="dk1"/>
                </a:solidFill>
                <a:latin typeface="Arial"/>
                <a:ea typeface="Arial"/>
                <a:cs typeface="Arial"/>
                <a:sym typeface="Arial"/>
              </a:rPr>
              <a:t>(21/12/24 ~ 22/02/03, 6강의실)</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☞성공!</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grpSp>
        <p:nvGrpSpPr>
          <p:cNvPr id="119" name="Google Shape;119;p2"/>
          <p:cNvGrpSpPr/>
          <p:nvPr/>
        </p:nvGrpSpPr>
        <p:grpSpPr>
          <a:xfrm>
            <a:off x="4020690" y="754307"/>
            <a:ext cx="10437743" cy="11756209"/>
            <a:chOff x="4020690" y="754307"/>
            <a:chExt cx="10437743" cy="11756209"/>
          </a:xfrm>
        </p:grpSpPr>
        <p:pic>
          <p:nvPicPr>
            <p:cNvPr id="120" name="Google Shape;120;p2"/>
            <p:cNvPicPr preferRelativeResize="0"/>
            <p:nvPr/>
          </p:nvPicPr>
          <p:blipFill rotWithShape="1">
            <a:blip r:embed="rId3">
              <a:alphaModFix/>
            </a:blip>
            <a:srcRect b="0" l="0" r="0" t="0"/>
            <a:stretch/>
          </p:blipFill>
          <p:spPr>
            <a:xfrm>
              <a:off x="4020690" y="754307"/>
              <a:ext cx="10437743" cy="11756209"/>
            </a:xfrm>
            <a:prstGeom prst="rect">
              <a:avLst/>
            </a:prstGeom>
            <a:noFill/>
            <a:ln>
              <a:noFill/>
            </a:ln>
          </p:spPr>
        </p:pic>
        <p:pic>
          <p:nvPicPr>
            <p:cNvPr id="121" name="Google Shape;121;p2"/>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grpSp>
        <p:nvGrpSpPr>
          <p:cNvPr id="122" name="Google Shape;122;p2"/>
          <p:cNvGrpSpPr/>
          <p:nvPr/>
        </p:nvGrpSpPr>
        <p:grpSpPr>
          <a:xfrm>
            <a:off x="-7766621" y="-4109847"/>
            <a:ext cx="34532056" cy="18974003"/>
            <a:chOff x="-7766621" y="-4109847"/>
            <a:chExt cx="34532056" cy="18974003"/>
          </a:xfrm>
        </p:grpSpPr>
        <p:grpSp>
          <p:nvGrpSpPr>
            <p:cNvPr id="123" name="Google Shape;123;p2"/>
            <p:cNvGrpSpPr/>
            <p:nvPr/>
          </p:nvGrpSpPr>
          <p:grpSpPr>
            <a:xfrm>
              <a:off x="-7766621" y="-4109847"/>
              <a:ext cx="34532056" cy="18974003"/>
              <a:chOff x="-7766621" y="-4109847"/>
              <a:chExt cx="34532056" cy="18974003"/>
            </a:xfrm>
          </p:grpSpPr>
          <p:pic>
            <p:nvPicPr>
              <p:cNvPr id="124" name="Google Shape;124;p2"/>
              <p:cNvPicPr preferRelativeResize="0"/>
              <p:nvPr/>
            </p:nvPicPr>
            <p:blipFill rotWithShape="1">
              <a:blip r:embed="rId5">
                <a:alphaModFix/>
              </a:blip>
              <a:srcRect b="0" l="0" r="0" t="0"/>
              <a:stretch/>
            </p:blipFill>
            <p:spPr>
              <a:xfrm>
                <a:off x="-7766621" y="-4109847"/>
                <a:ext cx="34532056" cy="18974003"/>
              </a:xfrm>
              <a:prstGeom prst="rect">
                <a:avLst/>
              </a:prstGeom>
              <a:noFill/>
              <a:ln>
                <a:noFill/>
              </a:ln>
            </p:spPr>
          </p:pic>
          <p:pic>
            <p:nvPicPr>
              <p:cNvPr id="125" name="Google Shape;125;p2"/>
              <p:cNvPicPr preferRelativeResize="0"/>
              <p:nvPr/>
            </p:nvPicPr>
            <p:blipFill rotWithShape="1">
              <a:blip r:embed="rId6">
                <a:alphaModFix/>
              </a:blip>
              <a:srcRect b="0" l="0" r="0" t="0"/>
              <a:stretch/>
            </p:blipFill>
            <p:spPr>
              <a:xfrm>
                <a:off x="516701" y="370142"/>
                <a:ext cx="17266028" cy="9487001"/>
              </a:xfrm>
              <a:prstGeom prst="rect">
                <a:avLst/>
              </a:prstGeom>
              <a:noFill/>
              <a:ln>
                <a:noFill/>
              </a:ln>
            </p:spPr>
          </p:pic>
        </p:grpSp>
        <p:grpSp>
          <p:nvGrpSpPr>
            <p:cNvPr id="126" name="Google Shape;126;p2"/>
            <p:cNvGrpSpPr/>
            <p:nvPr/>
          </p:nvGrpSpPr>
          <p:grpSpPr>
            <a:xfrm>
              <a:off x="-7194651" y="-280787"/>
              <a:ext cx="32558901" cy="1853662"/>
              <a:chOff x="-7194651" y="-280787"/>
              <a:chExt cx="32558901" cy="1853662"/>
            </a:xfrm>
          </p:grpSpPr>
          <p:pic>
            <p:nvPicPr>
              <p:cNvPr id="127" name="Google Shape;127;p2"/>
              <p:cNvPicPr preferRelativeResize="0"/>
              <p:nvPr/>
            </p:nvPicPr>
            <p:blipFill rotWithShape="1">
              <a:blip r:embed="rId7">
                <a:alphaModFix/>
              </a:blip>
              <a:srcRect b="0" l="0" r="0" t="0"/>
              <a:stretch/>
            </p:blipFill>
            <p:spPr>
              <a:xfrm>
                <a:off x="-7194651" y="-280787"/>
                <a:ext cx="32558901" cy="1853662"/>
              </a:xfrm>
              <a:prstGeom prst="rect">
                <a:avLst/>
              </a:prstGeom>
              <a:noFill/>
              <a:ln>
                <a:noFill/>
              </a:ln>
            </p:spPr>
          </p:pic>
          <p:pic>
            <p:nvPicPr>
              <p:cNvPr id="128" name="Google Shape;128;p2"/>
              <p:cNvPicPr preferRelativeResize="0"/>
              <p:nvPr/>
            </p:nvPicPr>
            <p:blipFill rotWithShape="1">
              <a:blip r:embed="rId8">
                <a:alphaModFix/>
              </a:blip>
              <a:srcRect b="0" l="0" r="0" t="0"/>
              <a:stretch/>
            </p:blipFill>
            <p:spPr>
              <a:xfrm>
                <a:off x="914827" y="152381"/>
                <a:ext cx="16279450" cy="926831"/>
              </a:xfrm>
              <a:prstGeom prst="rect">
                <a:avLst/>
              </a:prstGeom>
              <a:noFill/>
              <a:ln>
                <a:noFill/>
              </a:ln>
            </p:spPr>
          </p:pic>
        </p:grpSp>
      </p:grpSp>
      <p:pic>
        <p:nvPicPr>
          <p:cNvPr id="129" name="Google Shape;129;p2"/>
          <p:cNvPicPr preferRelativeResize="0"/>
          <p:nvPr/>
        </p:nvPicPr>
        <p:blipFill rotWithShape="1">
          <a:blip r:embed="rId9">
            <a:alphaModFix/>
          </a:blip>
          <a:srcRect b="21633" l="22474" r="23610" t="19288"/>
          <a:stretch/>
        </p:blipFill>
        <p:spPr>
          <a:xfrm>
            <a:off x="3352800" y="1257299"/>
            <a:ext cx="12039600" cy="8817605"/>
          </a:xfrm>
          <a:prstGeom prst="rect">
            <a:avLst/>
          </a:prstGeom>
          <a:noFill/>
          <a:ln>
            <a:noFill/>
          </a:ln>
        </p:spPr>
      </p:pic>
      <p:grpSp>
        <p:nvGrpSpPr>
          <p:cNvPr id="130" name="Google Shape;130;p2"/>
          <p:cNvGrpSpPr/>
          <p:nvPr/>
        </p:nvGrpSpPr>
        <p:grpSpPr>
          <a:xfrm>
            <a:off x="-1441729" y="-1344636"/>
            <a:ext cx="21694719" cy="14640872"/>
            <a:chOff x="-1244455" y="-304561"/>
            <a:chExt cx="20887360" cy="10208260"/>
          </a:xfrm>
        </p:grpSpPr>
        <p:pic>
          <p:nvPicPr>
            <p:cNvPr id="131" name="Google Shape;131;p2"/>
            <p:cNvPicPr preferRelativeResize="0"/>
            <p:nvPr/>
          </p:nvPicPr>
          <p:blipFill rotWithShape="1">
            <a:blip r:embed="rId10">
              <a:alphaModFix/>
            </a:blip>
            <a:srcRect b="0" l="0" r="0" t="0"/>
            <a:stretch/>
          </p:blipFill>
          <p:spPr>
            <a:xfrm>
              <a:off x="-1244455" y="-304561"/>
              <a:ext cx="20887360" cy="10208260"/>
            </a:xfrm>
            <a:prstGeom prst="rect">
              <a:avLst/>
            </a:prstGeom>
            <a:noFill/>
            <a:ln>
              <a:noFill/>
            </a:ln>
          </p:spPr>
        </p:pic>
        <p:pic>
          <p:nvPicPr>
            <p:cNvPr id="132" name="Google Shape;132;p2"/>
            <p:cNvPicPr preferRelativeResize="0"/>
            <p:nvPr/>
          </p:nvPicPr>
          <p:blipFill rotWithShape="1">
            <a:blip r:embed="rId11">
              <a:alphaModFix/>
            </a:blip>
            <a:srcRect b="0" l="0" r="0" t="0"/>
            <a:stretch/>
          </p:blipFill>
          <p:spPr>
            <a:xfrm>
              <a:off x="3859241" y="2090722"/>
              <a:ext cx="10443680" cy="5104130"/>
            </a:xfrm>
            <a:prstGeom prst="rect">
              <a:avLst/>
            </a:prstGeom>
            <a:noFill/>
            <a:ln>
              <a:noFill/>
            </a:ln>
          </p:spPr>
        </p:pic>
      </p:grpSp>
      <p:pic>
        <p:nvPicPr>
          <p:cNvPr id="133" name="Google Shape;133;p2"/>
          <p:cNvPicPr preferRelativeResize="0"/>
          <p:nvPr/>
        </p:nvPicPr>
        <p:blipFill rotWithShape="1">
          <a:blip r:embed="rId12">
            <a:alphaModFix/>
          </a:blip>
          <a:srcRect b="0" l="0" r="0" t="0"/>
          <a:stretch/>
        </p:blipFill>
        <p:spPr>
          <a:xfrm>
            <a:off x="4345573" y="2600526"/>
            <a:ext cx="9429832" cy="6429174"/>
          </a:xfrm>
          <a:prstGeom prst="rect">
            <a:avLst/>
          </a:prstGeom>
          <a:noFill/>
          <a:ln>
            <a:noFill/>
          </a:ln>
        </p:spPr>
      </p:pic>
      <p:sp>
        <p:nvSpPr>
          <p:cNvPr id="134" name="Google Shape;134;p2"/>
          <p:cNvSpPr txBox="1"/>
          <p:nvPr/>
        </p:nvSpPr>
        <p:spPr>
          <a:xfrm>
            <a:off x="3644659" y="2672391"/>
            <a:ext cx="11275230" cy="169277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7200" u="none" cap="none" strike="noStrike">
                <a:solidFill>
                  <a:schemeClr val="dk1"/>
                </a:solidFill>
                <a:latin typeface="Arial"/>
                <a:ea typeface="Arial"/>
                <a:cs typeface="Arial"/>
                <a:sym typeface="Arial"/>
              </a:rPr>
              <a:t>목차</a:t>
            </a:r>
            <a:endParaRPr b="0" i="0" sz="72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t/>
            </a:r>
            <a:endParaRPr b="0" i="0" sz="3200" u="none" cap="none" strike="noStrike">
              <a:solidFill>
                <a:schemeClr val="dk1"/>
              </a:solidFill>
              <a:latin typeface="Calibri"/>
              <a:ea typeface="Calibri"/>
              <a:cs typeface="Calibri"/>
              <a:sym typeface="Calibri"/>
            </a:endParaRPr>
          </a:p>
        </p:txBody>
      </p:sp>
      <p:pic>
        <p:nvPicPr>
          <p:cNvPr id="135" name="Google Shape;135;p2"/>
          <p:cNvPicPr preferRelativeResize="0"/>
          <p:nvPr/>
        </p:nvPicPr>
        <p:blipFill rotWithShape="1">
          <a:blip r:embed="rId13">
            <a:alphaModFix/>
          </a:blip>
          <a:srcRect b="0" l="0" r="0" t="0"/>
          <a:stretch/>
        </p:blipFill>
        <p:spPr>
          <a:xfrm>
            <a:off x="6591787" y="7819159"/>
            <a:ext cx="4532372" cy="2097481"/>
          </a:xfrm>
          <a:prstGeom prst="rect">
            <a:avLst/>
          </a:prstGeom>
          <a:noFill/>
          <a:ln>
            <a:noFill/>
          </a:ln>
        </p:spPr>
      </p:pic>
      <p:pic>
        <p:nvPicPr>
          <p:cNvPr id="136" name="Google Shape;136;p2"/>
          <p:cNvPicPr preferRelativeResize="0"/>
          <p:nvPr/>
        </p:nvPicPr>
        <p:blipFill rotWithShape="1">
          <a:blip r:embed="rId14">
            <a:alphaModFix/>
          </a:blip>
          <a:srcRect b="0" l="0" r="0" t="0"/>
          <a:stretch/>
        </p:blipFill>
        <p:spPr>
          <a:xfrm rot="-2220000">
            <a:off x="3207543" y="2139089"/>
            <a:ext cx="2244281" cy="699735"/>
          </a:xfrm>
          <a:prstGeom prst="rect">
            <a:avLst/>
          </a:prstGeom>
          <a:noFill/>
          <a:ln>
            <a:noFill/>
          </a:ln>
        </p:spPr>
      </p:pic>
      <p:sp>
        <p:nvSpPr>
          <p:cNvPr id="137" name="Google Shape;137;p2"/>
          <p:cNvSpPr txBox="1"/>
          <p:nvPr/>
        </p:nvSpPr>
        <p:spPr>
          <a:xfrm>
            <a:off x="3447184" y="3827860"/>
            <a:ext cx="11275230" cy="11079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38" name="Google Shape;138;p2"/>
          <p:cNvSpPr/>
          <p:nvPr/>
        </p:nvSpPr>
        <p:spPr>
          <a:xfrm>
            <a:off x="4833631" y="4223192"/>
            <a:ext cx="9144000" cy="34778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4400"/>
              <a:buFont typeface="Arial"/>
              <a:buAutoNum type="arabicPeriod"/>
            </a:pPr>
            <a:r>
              <a:rPr b="0" i="0" lang="en-US" sz="4400" u="none" cap="none" strike="noStrike">
                <a:solidFill>
                  <a:schemeClr val="dk1"/>
                </a:solidFill>
                <a:latin typeface="Arial"/>
                <a:ea typeface="Arial"/>
                <a:cs typeface="Arial"/>
                <a:sym typeface="Arial"/>
              </a:rPr>
              <a:t> 개발환경</a:t>
            </a:r>
            <a:endParaRPr b="0" i="0" sz="4400" u="none" cap="none" strike="noStrike">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4400"/>
              <a:buFont typeface="Arial"/>
              <a:buAutoNum type="arabicPeriod"/>
            </a:pPr>
            <a:r>
              <a:rPr b="0" i="0" lang="en-US" sz="4400" u="none" cap="none" strike="noStrike">
                <a:solidFill>
                  <a:schemeClr val="dk1"/>
                </a:solidFill>
                <a:latin typeface="Arial"/>
                <a:ea typeface="Arial"/>
                <a:cs typeface="Arial"/>
                <a:sym typeface="Arial"/>
              </a:rPr>
              <a:t> 일정 </a:t>
            </a:r>
            <a:endParaRPr b="0" i="0" sz="4400" u="none" cap="none" strike="noStrike">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4400"/>
              <a:buFont typeface="Arial"/>
              <a:buAutoNum type="arabicPeriod"/>
            </a:pPr>
            <a:r>
              <a:rPr b="0" i="0" lang="en-US" sz="4400" u="none" cap="none" strike="noStrike">
                <a:solidFill>
                  <a:schemeClr val="dk1"/>
                </a:solidFill>
                <a:latin typeface="Arial"/>
                <a:ea typeface="Arial"/>
                <a:cs typeface="Arial"/>
                <a:sym typeface="Arial"/>
              </a:rPr>
              <a:t> 개요</a:t>
            </a:r>
            <a:endParaRPr b="0" i="0" sz="4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4400" u="none" cap="none" strike="noStrike">
                <a:solidFill>
                  <a:schemeClr val="dk1"/>
                </a:solidFill>
                <a:latin typeface="Arial"/>
                <a:ea typeface="Arial"/>
                <a:cs typeface="Arial"/>
                <a:sym typeface="Arial"/>
              </a:rPr>
              <a:t>4. 전체 ERD </a:t>
            </a:r>
            <a:endParaRPr/>
          </a:p>
          <a:p>
            <a:pPr indent="0" lvl="0" marL="0" marR="0" rtl="0" algn="l">
              <a:spcBef>
                <a:spcPts val="0"/>
              </a:spcBef>
              <a:spcAft>
                <a:spcPts val="0"/>
              </a:spcAft>
              <a:buNone/>
            </a:pPr>
            <a:r>
              <a:rPr lang="en-US" sz="4400">
                <a:solidFill>
                  <a:schemeClr val="dk1"/>
                </a:solidFill>
                <a:latin typeface="Arial"/>
                <a:ea typeface="Arial"/>
                <a:cs typeface="Arial"/>
                <a:sym typeface="Arial"/>
              </a:rPr>
              <a:t>5. 업무 SQL</a:t>
            </a:r>
            <a:endParaRPr sz="440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9ADA1"/>
        </a:solidFill>
      </p:bgPr>
    </p:bg>
    <p:spTree>
      <p:nvGrpSpPr>
        <p:cNvPr id="629" name="Shape 629"/>
        <p:cNvGrpSpPr/>
        <p:nvPr/>
      </p:nvGrpSpPr>
      <p:grpSpPr>
        <a:xfrm>
          <a:off x="0" y="0"/>
          <a:ext cx="0" cy="0"/>
          <a:chOff x="0" y="0"/>
          <a:chExt cx="0" cy="0"/>
        </a:xfrm>
      </p:grpSpPr>
      <p:grpSp>
        <p:nvGrpSpPr>
          <p:cNvPr id="630" name="Google Shape;630;p20"/>
          <p:cNvGrpSpPr/>
          <p:nvPr/>
        </p:nvGrpSpPr>
        <p:grpSpPr>
          <a:xfrm>
            <a:off x="4020690" y="754307"/>
            <a:ext cx="10437743" cy="11756209"/>
            <a:chOff x="4020690" y="754307"/>
            <a:chExt cx="10437743" cy="11756209"/>
          </a:xfrm>
        </p:grpSpPr>
        <p:pic>
          <p:nvPicPr>
            <p:cNvPr id="631" name="Google Shape;631;p20"/>
            <p:cNvPicPr preferRelativeResize="0"/>
            <p:nvPr/>
          </p:nvPicPr>
          <p:blipFill rotWithShape="1">
            <a:blip r:embed="rId3">
              <a:alphaModFix/>
            </a:blip>
            <a:srcRect b="0" l="0" r="0" t="0"/>
            <a:stretch/>
          </p:blipFill>
          <p:spPr>
            <a:xfrm>
              <a:off x="4020690" y="754307"/>
              <a:ext cx="10437743" cy="11756209"/>
            </a:xfrm>
            <a:prstGeom prst="rect">
              <a:avLst/>
            </a:prstGeom>
            <a:noFill/>
            <a:ln>
              <a:noFill/>
            </a:ln>
          </p:spPr>
        </p:pic>
        <p:pic>
          <p:nvPicPr>
            <p:cNvPr id="632" name="Google Shape;632;p20"/>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grpSp>
        <p:nvGrpSpPr>
          <p:cNvPr id="633" name="Google Shape;633;p20"/>
          <p:cNvGrpSpPr/>
          <p:nvPr/>
        </p:nvGrpSpPr>
        <p:grpSpPr>
          <a:xfrm>
            <a:off x="-7883185" y="-4197685"/>
            <a:ext cx="34532056" cy="18974003"/>
            <a:chOff x="-7883185" y="-4197685"/>
            <a:chExt cx="34532056" cy="18974003"/>
          </a:xfrm>
        </p:grpSpPr>
        <p:pic>
          <p:nvPicPr>
            <p:cNvPr id="634" name="Google Shape;634;p20"/>
            <p:cNvPicPr preferRelativeResize="0"/>
            <p:nvPr/>
          </p:nvPicPr>
          <p:blipFill rotWithShape="1">
            <a:blip r:embed="rId5">
              <a:alphaModFix/>
            </a:blip>
            <a:srcRect b="0" l="0" r="0" t="0"/>
            <a:stretch/>
          </p:blipFill>
          <p:spPr>
            <a:xfrm>
              <a:off x="-7883185" y="-4197685"/>
              <a:ext cx="34532056" cy="18974003"/>
            </a:xfrm>
            <a:prstGeom prst="rect">
              <a:avLst/>
            </a:prstGeom>
            <a:noFill/>
            <a:ln>
              <a:noFill/>
            </a:ln>
          </p:spPr>
        </p:pic>
        <p:pic>
          <p:nvPicPr>
            <p:cNvPr id="635" name="Google Shape;635;p20"/>
            <p:cNvPicPr preferRelativeResize="0"/>
            <p:nvPr/>
          </p:nvPicPr>
          <p:blipFill rotWithShape="1">
            <a:blip r:embed="rId6">
              <a:alphaModFix/>
            </a:blip>
            <a:srcRect b="0" l="0" r="0" t="0"/>
            <a:stretch/>
          </p:blipFill>
          <p:spPr>
            <a:xfrm>
              <a:off x="516701" y="370142"/>
              <a:ext cx="17266028" cy="9487001"/>
            </a:xfrm>
            <a:prstGeom prst="rect">
              <a:avLst/>
            </a:prstGeom>
            <a:noFill/>
            <a:ln>
              <a:noFill/>
            </a:ln>
          </p:spPr>
        </p:pic>
      </p:grpSp>
      <p:pic>
        <p:nvPicPr>
          <p:cNvPr id="636" name="Google Shape;636;p20"/>
          <p:cNvPicPr preferRelativeResize="0"/>
          <p:nvPr/>
        </p:nvPicPr>
        <p:blipFill rotWithShape="1">
          <a:blip r:embed="rId7">
            <a:alphaModFix/>
          </a:blip>
          <a:srcRect b="0" l="0" r="0" t="0"/>
          <a:stretch/>
        </p:blipFill>
        <p:spPr>
          <a:xfrm>
            <a:off x="914827" y="3533053"/>
            <a:ext cx="16545147" cy="6033818"/>
          </a:xfrm>
          <a:prstGeom prst="rect">
            <a:avLst/>
          </a:prstGeom>
          <a:noFill/>
          <a:ln>
            <a:noFill/>
          </a:ln>
        </p:spPr>
      </p:pic>
      <p:grpSp>
        <p:nvGrpSpPr>
          <p:cNvPr id="637" name="Google Shape;637;p20"/>
          <p:cNvGrpSpPr/>
          <p:nvPr/>
        </p:nvGrpSpPr>
        <p:grpSpPr>
          <a:xfrm>
            <a:off x="552781" y="2734514"/>
            <a:ext cx="9313262" cy="2423514"/>
            <a:chOff x="562723" y="3247260"/>
            <a:chExt cx="9313262" cy="2761932"/>
          </a:xfrm>
        </p:grpSpPr>
        <p:grpSp>
          <p:nvGrpSpPr>
            <p:cNvPr id="638" name="Google Shape;638;p20"/>
            <p:cNvGrpSpPr/>
            <p:nvPr/>
          </p:nvGrpSpPr>
          <p:grpSpPr>
            <a:xfrm>
              <a:off x="562723" y="3247260"/>
              <a:ext cx="9313262" cy="2761932"/>
              <a:chOff x="562723" y="3247260"/>
              <a:chExt cx="9313262" cy="2761932"/>
            </a:xfrm>
          </p:grpSpPr>
          <p:pic>
            <p:nvPicPr>
              <p:cNvPr id="639" name="Google Shape;639;p20"/>
              <p:cNvPicPr preferRelativeResize="0"/>
              <p:nvPr/>
            </p:nvPicPr>
            <p:blipFill rotWithShape="1">
              <a:blip r:embed="rId8">
                <a:alphaModFix/>
              </a:blip>
              <a:srcRect b="0" l="0" r="0" t="0"/>
              <a:stretch/>
            </p:blipFill>
            <p:spPr>
              <a:xfrm>
                <a:off x="562723" y="3247260"/>
                <a:ext cx="9313262" cy="2761932"/>
              </a:xfrm>
              <a:prstGeom prst="rect">
                <a:avLst/>
              </a:prstGeom>
              <a:noFill/>
              <a:ln>
                <a:noFill/>
              </a:ln>
            </p:spPr>
          </p:pic>
          <p:pic>
            <p:nvPicPr>
              <p:cNvPr id="640" name="Google Shape;640;p20"/>
              <p:cNvPicPr preferRelativeResize="0"/>
              <p:nvPr/>
            </p:nvPicPr>
            <p:blipFill rotWithShape="1">
              <a:blip r:embed="rId9">
                <a:alphaModFix/>
              </a:blip>
              <a:srcRect b="0" l="0" r="0" t="0"/>
              <a:stretch/>
            </p:blipFill>
            <p:spPr>
              <a:xfrm>
                <a:off x="2800901" y="3847605"/>
                <a:ext cx="4656631" cy="1380966"/>
              </a:xfrm>
              <a:prstGeom prst="rect">
                <a:avLst/>
              </a:prstGeom>
              <a:noFill/>
              <a:ln>
                <a:noFill/>
              </a:ln>
            </p:spPr>
          </p:pic>
        </p:grpSp>
        <p:sp>
          <p:nvSpPr>
            <p:cNvPr id="641" name="Google Shape;641;p20"/>
            <p:cNvSpPr txBox="1"/>
            <p:nvPr/>
          </p:nvSpPr>
          <p:spPr>
            <a:xfrm>
              <a:off x="3207074" y="3990709"/>
              <a:ext cx="3738536" cy="110487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주요 쿼리</a:t>
              </a:r>
              <a:endParaRPr sz="6000">
                <a:solidFill>
                  <a:schemeClr val="dk1"/>
                </a:solidFill>
                <a:latin typeface="Arial"/>
                <a:ea typeface="Arial"/>
                <a:cs typeface="Arial"/>
                <a:sym typeface="Arial"/>
              </a:endParaRPr>
            </a:p>
          </p:txBody>
        </p:sp>
      </p:grpSp>
      <p:pic>
        <p:nvPicPr>
          <p:cNvPr id="642" name="Google Shape;642;p20"/>
          <p:cNvPicPr preferRelativeResize="0"/>
          <p:nvPr/>
        </p:nvPicPr>
        <p:blipFill rotWithShape="1">
          <a:blip r:embed="rId10">
            <a:alphaModFix/>
          </a:blip>
          <a:srcRect b="0" l="0" r="0" t="0"/>
          <a:stretch/>
        </p:blipFill>
        <p:spPr>
          <a:xfrm rot="5400000">
            <a:off x="6407616" y="6454638"/>
            <a:ext cx="5474527" cy="92327"/>
          </a:xfrm>
          <a:prstGeom prst="rect">
            <a:avLst/>
          </a:prstGeom>
          <a:noFill/>
          <a:ln>
            <a:noFill/>
          </a:ln>
        </p:spPr>
      </p:pic>
      <p:pic>
        <p:nvPicPr>
          <p:cNvPr id="643" name="Google Shape;643;p20"/>
          <p:cNvPicPr preferRelativeResize="0"/>
          <p:nvPr/>
        </p:nvPicPr>
        <p:blipFill rotWithShape="1">
          <a:blip r:embed="rId11">
            <a:alphaModFix/>
          </a:blip>
          <a:srcRect b="0" l="0" r="0" t="0"/>
          <a:stretch/>
        </p:blipFill>
        <p:spPr>
          <a:xfrm rot="-5400000">
            <a:off x="8571206" y="-3791690"/>
            <a:ext cx="1674031" cy="12138053"/>
          </a:xfrm>
          <a:prstGeom prst="rect">
            <a:avLst/>
          </a:prstGeom>
          <a:noFill/>
          <a:ln>
            <a:noFill/>
          </a:ln>
        </p:spPr>
      </p:pic>
      <p:pic>
        <p:nvPicPr>
          <p:cNvPr id="644" name="Google Shape;644;p20"/>
          <p:cNvPicPr preferRelativeResize="0"/>
          <p:nvPr/>
        </p:nvPicPr>
        <p:blipFill rotWithShape="1">
          <a:blip r:embed="rId12">
            <a:alphaModFix/>
          </a:blip>
          <a:srcRect b="0" l="0" r="0" t="0"/>
          <a:stretch/>
        </p:blipFill>
        <p:spPr>
          <a:xfrm>
            <a:off x="914827" y="152381"/>
            <a:ext cx="16279450" cy="926831"/>
          </a:xfrm>
          <a:prstGeom prst="rect">
            <a:avLst/>
          </a:prstGeom>
          <a:noFill/>
          <a:ln>
            <a:noFill/>
          </a:ln>
        </p:spPr>
      </p:pic>
      <p:sp>
        <p:nvSpPr>
          <p:cNvPr id="645" name="Google Shape;645;p20"/>
          <p:cNvSpPr txBox="1"/>
          <p:nvPr/>
        </p:nvSpPr>
        <p:spPr>
          <a:xfrm>
            <a:off x="1469232" y="1440240"/>
            <a:ext cx="15912043" cy="156966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800">
                <a:solidFill>
                  <a:srgbClr val="1D1B10"/>
                </a:solidFill>
                <a:latin typeface="Arial"/>
                <a:ea typeface="Arial"/>
                <a:cs typeface="Arial"/>
                <a:sym typeface="Arial"/>
              </a:rPr>
              <a:t>상세 조회시 과정명, 기간, 강의실, </a:t>
            </a:r>
            <a:endParaRPr/>
          </a:p>
          <a:p>
            <a:pPr indent="0" lvl="0" marL="0" marR="0" rtl="0" algn="ctr">
              <a:spcBef>
                <a:spcPts val="0"/>
              </a:spcBef>
              <a:spcAft>
                <a:spcPts val="0"/>
              </a:spcAft>
              <a:buNone/>
            </a:pPr>
            <a:r>
              <a:rPr b="1" lang="en-US" sz="4800">
                <a:solidFill>
                  <a:srgbClr val="1D1B10"/>
                </a:solidFill>
                <a:latin typeface="Arial"/>
                <a:ea typeface="Arial"/>
                <a:cs typeface="Arial"/>
                <a:sym typeface="Arial"/>
              </a:rPr>
              <a:t>등록 인원, 과목 개설 여부를 출력한다.</a:t>
            </a:r>
            <a:endParaRPr sz="2800">
              <a:solidFill>
                <a:srgbClr val="1D1B10"/>
              </a:solidFill>
              <a:latin typeface="Arial"/>
              <a:ea typeface="Arial"/>
              <a:cs typeface="Arial"/>
              <a:sym typeface="Arial"/>
            </a:endParaRPr>
          </a:p>
        </p:txBody>
      </p:sp>
      <p:pic>
        <p:nvPicPr>
          <p:cNvPr id="646" name="Google Shape;646;p20"/>
          <p:cNvPicPr preferRelativeResize="0"/>
          <p:nvPr/>
        </p:nvPicPr>
        <p:blipFill rotWithShape="1">
          <a:blip r:embed="rId13">
            <a:alphaModFix/>
          </a:blip>
          <a:srcRect b="0" l="0" r="0" t="0"/>
          <a:stretch/>
        </p:blipFill>
        <p:spPr>
          <a:xfrm rot="-1200000">
            <a:off x="3185295" y="1287645"/>
            <a:ext cx="493239" cy="982591"/>
          </a:xfrm>
          <a:prstGeom prst="rect">
            <a:avLst/>
          </a:prstGeom>
          <a:noFill/>
          <a:ln>
            <a:noFill/>
          </a:ln>
        </p:spPr>
      </p:pic>
      <p:pic>
        <p:nvPicPr>
          <p:cNvPr id="647" name="Google Shape;647;p20"/>
          <p:cNvPicPr preferRelativeResize="0"/>
          <p:nvPr/>
        </p:nvPicPr>
        <p:blipFill rotWithShape="1">
          <a:blip r:embed="rId14">
            <a:alphaModFix/>
          </a:blip>
          <a:srcRect b="0" l="0" r="0" t="0"/>
          <a:stretch/>
        </p:blipFill>
        <p:spPr>
          <a:xfrm>
            <a:off x="5030133" y="2047232"/>
            <a:ext cx="3172996" cy="306910"/>
          </a:xfrm>
          <a:prstGeom prst="rect">
            <a:avLst/>
          </a:prstGeom>
          <a:noFill/>
          <a:ln>
            <a:noFill/>
          </a:ln>
        </p:spPr>
      </p:pic>
      <p:sp>
        <p:nvSpPr>
          <p:cNvPr id="648" name="Google Shape;648;p20"/>
          <p:cNvSpPr/>
          <p:nvPr/>
        </p:nvSpPr>
        <p:spPr>
          <a:xfrm>
            <a:off x="1208396" y="5448300"/>
            <a:ext cx="8088004"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    /* 개설 과정 상세 조회 프로시저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create or replace procedure procGetOpenCourseInfo(</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presult out sys_refcursor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is</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begin</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open presult</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        for select * from vwOpenCourse</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            order by oc_seq;</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end procGetOpenCourseInfo;</a:t>
            </a:r>
            <a:endParaRPr/>
          </a:p>
        </p:txBody>
      </p:sp>
      <p:pic>
        <p:nvPicPr>
          <p:cNvPr id="649" name="Google Shape;649;p20"/>
          <p:cNvPicPr preferRelativeResize="0"/>
          <p:nvPr/>
        </p:nvPicPr>
        <p:blipFill rotWithShape="1">
          <a:blip r:embed="rId15">
            <a:alphaModFix/>
          </a:blip>
          <a:srcRect b="0" l="0" r="0" t="0"/>
          <a:stretch/>
        </p:blipFill>
        <p:spPr>
          <a:xfrm rot="-1980000">
            <a:off x="2153551" y="3055760"/>
            <a:ext cx="1786076" cy="687969"/>
          </a:xfrm>
          <a:prstGeom prst="rect">
            <a:avLst/>
          </a:prstGeom>
          <a:noFill/>
          <a:ln>
            <a:noFill/>
          </a:ln>
        </p:spPr>
      </p:pic>
      <p:grpSp>
        <p:nvGrpSpPr>
          <p:cNvPr id="650" name="Google Shape;650;p20"/>
          <p:cNvGrpSpPr/>
          <p:nvPr/>
        </p:nvGrpSpPr>
        <p:grpSpPr>
          <a:xfrm>
            <a:off x="9042354" y="2772308"/>
            <a:ext cx="9313262" cy="2302547"/>
            <a:chOff x="562723" y="3247260"/>
            <a:chExt cx="9313262" cy="2761932"/>
          </a:xfrm>
        </p:grpSpPr>
        <p:grpSp>
          <p:nvGrpSpPr>
            <p:cNvPr id="651" name="Google Shape;651;p20"/>
            <p:cNvGrpSpPr/>
            <p:nvPr/>
          </p:nvGrpSpPr>
          <p:grpSpPr>
            <a:xfrm>
              <a:off x="562723" y="3247260"/>
              <a:ext cx="9313262" cy="2761932"/>
              <a:chOff x="562723" y="3247260"/>
              <a:chExt cx="9313262" cy="2761932"/>
            </a:xfrm>
          </p:grpSpPr>
          <p:pic>
            <p:nvPicPr>
              <p:cNvPr id="652" name="Google Shape;652;p20"/>
              <p:cNvPicPr preferRelativeResize="0"/>
              <p:nvPr/>
            </p:nvPicPr>
            <p:blipFill rotWithShape="1">
              <a:blip r:embed="rId8">
                <a:alphaModFix/>
              </a:blip>
              <a:srcRect b="0" l="0" r="0" t="0"/>
              <a:stretch/>
            </p:blipFill>
            <p:spPr>
              <a:xfrm>
                <a:off x="562723" y="3247260"/>
                <a:ext cx="9313262" cy="2761932"/>
              </a:xfrm>
              <a:prstGeom prst="rect">
                <a:avLst/>
              </a:prstGeom>
              <a:noFill/>
              <a:ln>
                <a:noFill/>
              </a:ln>
            </p:spPr>
          </p:pic>
          <p:pic>
            <p:nvPicPr>
              <p:cNvPr id="653" name="Google Shape;653;p20"/>
              <p:cNvPicPr preferRelativeResize="0"/>
              <p:nvPr/>
            </p:nvPicPr>
            <p:blipFill rotWithShape="1">
              <a:blip r:embed="rId9">
                <a:alphaModFix/>
              </a:blip>
              <a:srcRect b="0" l="0" r="0" t="0"/>
              <a:stretch/>
            </p:blipFill>
            <p:spPr>
              <a:xfrm>
                <a:off x="2800901" y="3847605"/>
                <a:ext cx="4656631" cy="1380966"/>
              </a:xfrm>
              <a:prstGeom prst="rect">
                <a:avLst/>
              </a:prstGeom>
              <a:noFill/>
              <a:ln>
                <a:noFill/>
              </a:ln>
            </p:spPr>
          </p:pic>
        </p:grpSp>
        <p:sp>
          <p:nvSpPr>
            <p:cNvPr id="654" name="Google Shape;654;p20"/>
            <p:cNvSpPr txBox="1"/>
            <p:nvPr/>
          </p:nvSpPr>
          <p:spPr>
            <a:xfrm>
              <a:off x="3207074" y="4058399"/>
              <a:ext cx="3738536" cy="9694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질의 결과</a:t>
              </a:r>
              <a:endParaRPr sz="1800">
                <a:solidFill>
                  <a:schemeClr val="dk1"/>
                </a:solidFill>
                <a:latin typeface="Arial"/>
                <a:ea typeface="Arial"/>
                <a:cs typeface="Arial"/>
                <a:sym typeface="Arial"/>
              </a:endParaRPr>
            </a:p>
          </p:txBody>
        </p:sp>
        <p:pic>
          <p:nvPicPr>
            <p:cNvPr id="655" name="Google Shape;655;p20"/>
            <p:cNvPicPr preferRelativeResize="0"/>
            <p:nvPr/>
          </p:nvPicPr>
          <p:blipFill rotWithShape="1">
            <a:blip r:embed="rId15">
              <a:alphaModFix/>
            </a:blip>
            <a:srcRect b="0" l="0" r="0" t="0"/>
            <a:stretch/>
          </p:blipFill>
          <p:spPr>
            <a:xfrm rot="-1980000">
              <a:off x="2243505" y="3680753"/>
              <a:ext cx="1786076" cy="687969"/>
            </a:xfrm>
            <a:prstGeom prst="rect">
              <a:avLst/>
            </a:prstGeom>
            <a:noFill/>
            <a:ln>
              <a:noFill/>
            </a:ln>
          </p:spPr>
        </p:pic>
      </p:grpSp>
      <p:pic>
        <p:nvPicPr>
          <p:cNvPr id="656" name="Google Shape;656;p20"/>
          <p:cNvPicPr preferRelativeResize="0"/>
          <p:nvPr/>
        </p:nvPicPr>
        <p:blipFill rotWithShape="1">
          <a:blip r:embed="rId16">
            <a:alphaModFix/>
          </a:blip>
          <a:srcRect b="0" l="0" r="0" t="0"/>
          <a:stretch/>
        </p:blipFill>
        <p:spPr>
          <a:xfrm rot="45341">
            <a:off x="5413412" y="5912001"/>
            <a:ext cx="3492871" cy="320065"/>
          </a:xfrm>
          <a:prstGeom prst="rect">
            <a:avLst/>
          </a:prstGeom>
          <a:noFill/>
          <a:ln>
            <a:noFill/>
          </a:ln>
        </p:spPr>
      </p:pic>
      <p:pic>
        <p:nvPicPr>
          <p:cNvPr id="657" name="Google Shape;657;p20"/>
          <p:cNvPicPr preferRelativeResize="0"/>
          <p:nvPr/>
        </p:nvPicPr>
        <p:blipFill rotWithShape="1">
          <a:blip r:embed="rId16">
            <a:alphaModFix/>
          </a:blip>
          <a:srcRect b="0" l="0" r="0" t="0"/>
          <a:stretch/>
        </p:blipFill>
        <p:spPr>
          <a:xfrm rot="82822">
            <a:off x="4462080" y="7733458"/>
            <a:ext cx="2013830" cy="332115"/>
          </a:xfrm>
          <a:prstGeom prst="rect">
            <a:avLst/>
          </a:prstGeom>
          <a:noFill/>
          <a:ln>
            <a:noFill/>
          </a:ln>
        </p:spPr>
      </p:pic>
      <p:pic>
        <p:nvPicPr>
          <p:cNvPr id="658" name="Google Shape;658;p20"/>
          <p:cNvPicPr preferRelativeResize="0"/>
          <p:nvPr/>
        </p:nvPicPr>
        <p:blipFill rotWithShape="1">
          <a:blip r:embed="rId17">
            <a:alphaModFix/>
          </a:blip>
          <a:srcRect b="0" l="0" r="0" t="0"/>
          <a:stretch/>
        </p:blipFill>
        <p:spPr>
          <a:xfrm>
            <a:off x="9304211" y="5159574"/>
            <a:ext cx="12717589" cy="3184326"/>
          </a:xfrm>
          <a:prstGeom prst="rect">
            <a:avLst/>
          </a:prstGeom>
          <a:noFill/>
          <a:ln>
            <a:noFill/>
          </a:ln>
        </p:spPr>
      </p:pic>
      <p:pic>
        <p:nvPicPr>
          <p:cNvPr id="659" name="Google Shape;659;p20"/>
          <p:cNvPicPr preferRelativeResize="0"/>
          <p:nvPr/>
        </p:nvPicPr>
        <p:blipFill rotWithShape="1">
          <a:blip r:embed="rId16">
            <a:alphaModFix/>
          </a:blip>
          <a:srcRect b="0" l="0" r="0" t="0"/>
          <a:stretch/>
        </p:blipFill>
        <p:spPr>
          <a:xfrm rot="303613">
            <a:off x="10525467" y="5283225"/>
            <a:ext cx="524195" cy="31464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A28A"/>
        </a:solidFill>
      </p:bgPr>
    </p:bg>
    <p:spTree>
      <p:nvGrpSpPr>
        <p:cNvPr id="663" name="Shape 663"/>
        <p:cNvGrpSpPr/>
        <p:nvPr/>
      </p:nvGrpSpPr>
      <p:grpSpPr>
        <a:xfrm>
          <a:off x="0" y="0"/>
          <a:ext cx="0" cy="0"/>
          <a:chOff x="0" y="0"/>
          <a:chExt cx="0" cy="0"/>
        </a:xfrm>
      </p:grpSpPr>
      <p:grpSp>
        <p:nvGrpSpPr>
          <p:cNvPr id="664" name="Google Shape;664;p21"/>
          <p:cNvGrpSpPr/>
          <p:nvPr/>
        </p:nvGrpSpPr>
        <p:grpSpPr>
          <a:xfrm>
            <a:off x="-7883185" y="-4197685"/>
            <a:ext cx="34532056" cy="18974003"/>
            <a:chOff x="-7883185" y="-4197685"/>
            <a:chExt cx="34532056" cy="18974003"/>
          </a:xfrm>
        </p:grpSpPr>
        <p:grpSp>
          <p:nvGrpSpPr>
            <p:cNvPr id="665" name="Google Shape;665;p21"/>
            <p:cNvGrpSpPr/>
            <p:nvPr/>
          </p:nvGrpSpPr>
          <p:grpSpPr>
            <a:xfrm>
              <a:off x="-7883185" y="-4197685"/>
              <a:ext cx="34532056" cy="18974003"/>
              <a:chOff x="-7883185" y="-4197685"/>
              <a:chExt cx="34532056" cy="18974003"/>
            </a:xfrm>
          </p:grpSpPr>
          <p:pic>
            <p:nvPicPr>
              <p:cNvPr id="666" name="Google Shape;666;p21"/>
              <p:cNvPicPr preferRelativeResize="0"/>
              <p:nvPr/>
            </p:nvPicPr>
            <p:blipFill rotWithShape="1">
              <a:blip r:embed="rId3">
                <a:alphaModFix/>
              </a:blip>
              <a:srcRect b="0" l="0" r="0" t="0"/>
              <a:stretch/>
            </p:blipFill>
            <p:spPr>
              <a:xfrm>
                <a:off x="-7883185" y="-4197685"/>
                <a:ext cx="34532056" cy="18974003"/>
              </a:xfrm>
              <a:prstGeom prst="rect">
                <a:avLst/>
              </a:prstGeom>
              <a:noFill/>
              <a:ln>
                <a:noFill/>
              </a:ln>
            </p:spPr>
          </p:pic>
          <p:pic>
            <p:nvPicPr>
              <p:cNvPr id="667" name="Google Shape;667;p21"/>
              <p:cNvPicPr preferRelativeResize="0"/>
              <p:nvPr/>
            </p:nvPicPr>
            <p:blipFill rotWithShape="1">
              <a:blip r:embed="rId4">
                <a:alphaModFix/>
              </a:blip>
              <a:srcRect b="0" l="0" r="0" t="0"/>
              <a:stretch/>
            </p:blipFill>
            <p:spPr>
              <a:xfrm>
                <a:off x="516701" y="370142"/>
                <a:ext cx="17266028" cy="9487001"/>
              </a:xfrm>
              <a:prstGeom prst="rect">
                <a:avLst/>
              </a:prstGeom>
              <a:noFill/>
              <a:ln>
                <a:noFill/>
              </a:ln>
            </p:spPr>
          </p:pic>
        </p:grpSp>
        <p:pic>
          <p:nvPicPr>
            <p:cNvPr id="668" name="Google Shape;668;p21"/>
            <p:cNvPicPr preferRelativeResize="0"/>
            <p:nvPr/>
          </p:nvPicPr>
          <p:blipFill rotWithShape="1">
            <a:blip r:embed="rId5">
              <a:alphaModFix/>
            </a:blip>
            <a:srcRect b="0" l="0" r="0" t="0"/>
            <a:stretch/>
          </p:blipFill>
          <p:spPr>
            <a:xfrm>
              <a:off x="914827" y="152381"/>
              <a:ext cx="16279450" cy="926831"/>
            </a:xfrm>
            <a:prstGeom prst="rect">
              <a:avLst/>
            </a:prstGeom>
            <a:noFill/>
            <a:ln>
              <a:noFill/>
            </a:ln>
          </p:spPr>
        </p:pic>
      </p:grpSp>
      <p:grpSp>
        <p:nvGrpSpPr>
          <p:cNvPr id="669" name="Google Shape;669;p21"/>
          <p:cNvGrpSpPr/>
          <p:nvPr/>
        </p:nvGrpSpPr>
        <p:grpSpPr>
          <a:xfrm>
            <a:off x="-3256600" y="815693"/>
            <a:ext cx="24982840" cy="2817854"/>
            <a:chOff x="-3256600" y="815693"/>
            <a:chExt cx="24982840" cy="2817854"/>
          </a:xfrm>
        </p:grpSpPr>
        <p:pic>
          <p:nvPicPr>
            <p:cNvPr id="670" name="Google Shape;670;p21"/>
            <p:cNvPicPr preferRelativeResize="0"/>
            <p:nvPr/>
          </p:nvPicPr>
          <p:blipFill rotWithShape="1">
            <a:blip r:embed="rId6">
              <a:alphaModFix/>
            </a:blip>
            <a:srcRect b="0" l="0" r="0" t="0"/>
            <a:stretch/>
          </p:blipFill>
          <p:spPr>
            <a:xfrm rot="-5400000">
              <a:off x="7825893" y="-10266800"/>
              <a:ext cx="2817854" cy="24982840"/>
            </a:xfrm>
            <a:prstGeom prst="rect">
              <a:avLst/>
            </a:prstGeom>
            <a:noFill/>
            <a:ln>
              <a:noFill/>
            </a:ln>
          </p:spPr>
        </p:pic>
        <p:pic>
          <p:nvPicPr>
            <p:cNvPr id="671" name="Google Shape;671;p21"/>
            <p:cNvPicPr preferRelativeResize="0"/>
            <p:nvPr/>
          </p:nvPicPr>
          <p:blipFill rotWithShape="1">
            <a:blip r:embed="rId7">
              <a:alphaModFix/>
            </a:blip>
            <a:srcRect b="0" l="0" r="0" t="0"/>
            <a:stretch/>
          </p:blipFill>
          <p:spPr>
            <a:xfrm rot="-5400000">
              <a:off x="8438394" y="-4113053"/>
              <a:ext cx="1408927" cy="12491420"/>
            </a:xfrm>
            <a:prstGeom prst="rect">
              <a:avLst/>
            </a:prstGeom>
            <a:noFill/>
            <a:ln>
              <a:noFill/>
            </a:ln>
          </p:spPr>
        </p:pic>
      </p:grpSp>
      <p:sp>
        <p:nvSpPr>
          <p:cNvPr id="672" name="Google Shape;672;p21"/>
          <p:cNvSpPr txBox="1"/>
          <p:nvPr/>
        </p:nvSpPr>
        <p:spPr>
          <a:xfrm>
            <a:off x="812631" y="1621155"/>
            <a:ext cx="16812912" cy="110109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6600">
                <a:solidFill>
                  <a:srgbClr val="172F16"/>
                </a:solidFill>
                <a:latin typeface="Arial"/>
                <a:ea typeface="Arial"/>
                <a:cs typeface="Arial"/>
                <a:sym typeface="Arial"/>
              </a:rPr>
              <a:t>개설 과목 관리</a:t>
            </a:r>
            <a:endParaRPr b="1" sz="6600">
              <a:solidFill>
                <a:srgbClr val="172F16"/>
              </a:solidFill>
              <a:latin typeface="Arial"/>
              <a:ea typeface="Arial"/>
              <a:cs typeface="Arial"/>
              <a:sym typeface="Arial"/>
            </a:endParaRPr>
          </a:p>
        </p:txBody>
      </p:sp>
      <p:pic>
        <p:nvPicPr>
          <p:cNvPr id="673" name="Google Shape;673;p21"/>
          <p:cNvPicPr preferRelativeResize="0"/>
          <p:nvPr/>
        </p:nvPicPr>
        <p:blipFill rotWithShape="1">
          <a:blip r:embed="rId8">
            <a:alphaModFix/>
          </a:blip>
          <a:srcRect b="0" l="0" r="0" t="0"/>
          <a:stretch/>
        </p:blipFill>
        <p:spPr>
          <a:xfrm>
            <a:off x="6315470" y="1428193"/>
            <a:ext cx="2097009" cy="1902686"/>
          </a:xfrm>
          <a:prstGeom prst="rect">
            <a:avLst/>
          </a:prstGeom>
          <a:noFill/>
          <a:ln>
            <a:noFill/>
          </a:ln>
        </p:spPr>
      </p:pic>
      <p:pic>
        <p:nvPicPr>
          <p:cNvPr id="674" name="Google Shape;674;p21"/>
          <p:cNvPicPr preferRelativeResize="0"/>
          <p:nvPr/>
        </p:nvPicPr>
        <p:blipFill rotWithShape="1">
          <a:blip r:embed="rId9">
            <a:alphaModFix/>
          </a:blip>
          <a:srcRect b="0" l="0" r="0" t="0"/>
          <a:stretch/>
        </p:blipFill>
        <p:spPr>
          <a:xfrm>
            <a:off x="3212801" y="3057627"/>
            <a:ext cx="12175767" cy="6660663"/>
          </a:xfrm>
          <a:prstGeom prst="rect">
            <a:avLst/>
          </a:prstGeom>
          <a:noFill/>
          <a:ln>
            <a:noFill/>
          </a:ln>
        </p:spPr>
      </p:pic>
      <p:pic>
        <p:nvPicPr>
          <p:cNvPr id="675" name="Google Shape;675;p21"/>
          <p:cNvPicPr preferRelativeResize="0"/>
          <p:nvPr/>
        </p:nvPicPr>
        <p:blipFill rotWithShape="1">
          <a:blip r:embed="rId10">
            <a:alphaModFix/>
          </a:blip>
          <a:srcRect b="0" l="0" r="0" t="0"/>
          <a:stretch/>
        </p:blipFill>
        <p:spPr>
          <a:xfrm>
            <a:off x="6315470" y="3010151"/>
            <a:ext cx="5800330" cy="66966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9ADA1"/>
        </a:solidFill>
      </p:bgPr>
    </p:bg>
    <p:spTree>
      <p:nvGrpSpPr>
        <p:cNvPr id="679" name="Shape 679"/>
        <p:cNvGrpSpPr/>
        <p:nvPr/>
      </p:nvGrpSpPr>
      <p:grpSpPr>
        <a:xfrm>
          <a:off x="0" y="0"/>
          <a:ext cx="0" cy="0"/>
          <a:chOff x="0" y="0"/>
          <a:chExt cx="0" cy="0"/>
        </a:xfrm>
      </p:grpSpPr>
      <p:grpSp>
        <p:nvGrpSpPr>
          <p:cNvPr id="680" name="Google Shape;680;p22"/>
          <p:cNvGrpSpPr/>
          <p:nvPr/>
        </p:nvGrpSpPr>
        <p:grpSpPr>
          <a:xfrm>
            <a:off x="4020690" y="754307"/>
            <a:ext cx="10437743" cy="11756209"/>
            <a:chOff x="4020690" y="754307"/>
            <a:chExt cx="10437743" cy="11756209"/>
          </a:xfrm>
        </p:grpSpPr>
        <p:pic>
          <p:nvPicPr>
            <p:cNvPr id="681" name="Google Shape;681;p22"/>
            <p:cNvPicPr preferRelativeResize="0"/>
            <p:nvPr/>
          </p:nvPicPr>
          <p:blipFill rotWithShape="1">
            <a:blip r:embed="rId3">
              <a:alphaModFix/>
            </a:blip>
            <a:srcRect b="0" l="0" r="0" t="0"/>
            <a:stretch/>
          </p:blipFill>
          <p:spPr>
            <a:xfrm>
              <a:off x="4020690" y="754307"/>
              <a:ext cx="10437743" cy="11756209"/>
            </a:xfrm>
            <a:prstGeom prst="rect">
              <a:avLst/>
            </a:prstGeom>
            <a:noFill/>
            <a:ln>
              <a:noFill/>
            </a:ln>
          </p:spPr>
        </p:pic>
        <p:pic>
          <p:nvPicPr>
            <p:cNvPr id="682" name="Google Shape;682;p22"/>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grpSp>
        <p:nvGrpSpPr>
          <p:cNvPr id="683" name="Google Shape;683;p22"/>
          <p:cNvGrpSpPr/>
          <p:nvPr/>
        </p:nvGrpSpPr>
        <p:grpSpPr>
          <a:xfrm>
            <a:off x="-7883185" y="-4197685"/>
            <a:ext cx="34532056" cy="18974003"/>
            <a:chOff x="-7883185" y="-4197685"/>
            <a:chExt cx="34532056" cy="18974003"/>
          </a:xfrm>
        </p:grpSpPr>
        <p:pic>
          <p:nvPicPr>
            <p:cNvPr id="684" name="Google Shape;684;p22"/>
            <p:cNvPicPr preferRelativeResize="0"/>
            <p:nvPr/>
          </p:nvPicPr>
          <p:blipFill rotWithShape="1">
            <a:blip r:embed="rId5">
              <a:alphaModFix/>
            </a:blip>
            <a:srcRect b="0" l="0" r="0" t="0"/>
            <a:stretch/>
          </p:blipFill>
          <p:spPr>
            <a:xfrm>
              <a:off x="-7883185" y="-4197685"/>
              <a:ext cx="34532056" cy="18974003"/>
            </a:xfrm>
            <a:prstGeom prst="rect">
              <a:avLst/>
            </a:prstGeom>
            <a:noFill/>
            <a:ln>
              <a:noFill/>
            </a:ln>
          </p:spPr>
        </p:pic>
        <p:pic>
          <p:nvPicPr>
            <p:cNvPr id="685" name="Google Shape;685;p22"/>
            <p:cNvPicPr preferRelativeResize="0"/>
            <p:nvPr/>
          </p:nvPicPr>
          <p:blipFill rotWithShape="1">
            <a:blip r:embed="rId6">
              <a:alphaModFix/>
            </a:blip>
            <a:srcRect b="0" l="0" r="0" t="0"/>
            <a:stretch/>
          </p:blipFill>
          <p:spPr>
            <a:xfrm>
              <a:off x="516701" y="370142"/>
              <a:ext cx="17266028" cy="9487001"/>
            </a:xfrm>
            <a:prstGeom prst="rect">
              <a:avLst/>
            </a:prstGeom>
            <a:noFill/>
            <a:ln>
              <a:noFill/>
            </a:ln>
          </p:spPr>
        </p:pic>
      </p:grpSp>
      <p:pic>
        <p:nvPicPr>
          <p:cNvPr id="686" name="Google Shape;686;p22"/>
          <p:cNvPicPr preferRelativeResize="0"/>
          <p:nvPr/>
        </p:nvPicPr>
        <p:blipFill rotWithShape="1">
          <a:blip r:embed="rId7">
            <a:alphaModFix/>
          </a:blip>
          <a:srcRect b="0" l="0" r="0" t="0"/>
          <a:stretch/>
        </p:blipFill>
        <p:spPr>
          <a:xfrm>
            <a:off x="914827" y="3533053"/>
            <a:ext cx="16545147" cy="6033818"/>
          </a:xfrm>
          <a:prstGeom prst="rect">
            <a:avLst/>
          </a:prstGeom>
          <a:noFill/>
          <a:ln>
            <a:noFill/>
          </a:ln>
        </p:spPr>
      </p:pic>
      <p:pic>
        <p:nvPicPr>
          <p:cNvPr id="687" name="Google Shape;687;p22"/>
          <p:cNvPicPr preferRelativeResize="0"/>
          <p:nvPr/>
        </p:nvPicPr>
        <p:blipFill rotWithShape="1">
          <a:blip r:embed="rId8">
            <a:alphaModFix/>
          </a:blip>
          <a:srcRect b="0" l="0" r="0" t="0"/>
          <a:stretch/>
        </p:blipFill>
        <p:spPr>
          <a:xfrm rot="5400000">
            <a:off x="6407616" y="6454638"/>
            <a:ext cx="5474527" cy="92327"/>
          </a:xfrm>
          <a:prstGeom prst="rect">
            <a:avLst/>
          </a:prstGeom>
          <a:noFill/>
          <a:ln>
            <a:noFill/>
          </a:ln>
        </p:spPr>
      </p:pic>
      <p:pic>
        <p:nvPicPr>
          <p:cNvPr id="688" name="Google Shape;688;p22"/>
          <p:cNvPicPr preferRelativeResize="0"/>
          <p:nvPr/>
        </p:nvPicPr>
        <p:blipFill rotWithShape="1">
          <a:blip r:embed="rId9">
            <a:alphaModFix/>
          </a:blip>
          <a:srcRect b="0" l="0" r="0" t="0"/>
          <a:stretch/>
        </p:blipFill>
        <p:spPr>
          <a:xfrm rot="-5400000">
            <a:off x="8571206" y="-3791690"/>
            <a:ext cx="1674031" cy="12138053"/>
          </a:xfrm>
          <a:prstGeom prst="rect">
            <a:avLst/>
          </a:prstGeom>
          <a:noFill/>
          <a:ln>
            <a:noFill/>
          </a:ln>
        </p:spPr>
      </p:pic>
      <p:pic>
        <p:nvPicPr>
          <p:cNvPr id="689" name="Google Shape;689;p22"/>
          <p:cNvPicPr preferRelativeResize="0"/>
          <p:nvPr/>
        </p:nvPicPr>
        <p:blipFill rotWithShape="1">
          <a:blip r:embed="rId10">
            <a:alphaModFix/>
          </a:blip>
          <a:srcRect b="0" l="0" r="0" t="0"/>
          <a:stretch/>
        </p:blipFill>
        <p:spPr>
          <a:xfrm>
            <a:off x="914827" y="152381"/>
            <a:ext cx="16279450" cy="926831"/>
          </a:xfrm>
          <a:prstGeom prst="rect">
            <a:avLst/>
          </a:prstGeom>
          <a:noFill/>
          <a:ln>
            <a:noFill/>
          </a:ln>
        </p:spPr>
      </p:pic>
      <p:sp>
        <p:nvSpPr>
          <p:cNvPr id="690" name="Google Shape;690;p22"/>
          <p:cNvSpPr txBox="1"/>
          <p:nvPr/>
        </p:nvSpPr>
        <p:spPr>
          <a:xfrm>
            <a:off x="1469229" y="1573530"/>
            <a:ext cx="15912043" cy="155829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800">
                <a:solidFill>
                  <a:srgbClr val="1D1B10"/>
                </a:solidFill>
                <a:latin typeface="Arial"/>
                <a:ea typeface="Arial"/>
                <a:cs typeface="Arial"/>
                <a:sym typeface="Arial"/>
              </a:rPr>
              <a:t>개설 과정에 대해서 종속적으로</a:t>
            </a:r>
            <a:endParaRPr/>
          </a:p>
          <a:p>
            <a:pPr indent="0" lvl="0" marL="0" marR="0" rtl="0" algn="ctr">
              <a:spcBef>
                <a:spcPts val="0"/>
              </a:spcBef>
              <a:spcAft>
                <a:spcPts val="0"/>
              </a:spcAft>
              <a:buNone/>
            </a:pPr>
            <a:r>
              <a:rPr b="1" lang="en-US" sz="4800">
                <a:solidFill>
                  <a:srgbClr val="1D1B10"/>
                </a:solidFill>
                <a:latin typeface="Arial"/>
                <a:ea typeface="Arial"/>
                <a:cs typeface="Arial"/>
                <a:sym typeface="Arial"/>
              </a:rPr>
              <a:t>개설 과목을 등록할 수 있어야 한다.</a:t>
            </a:r>
            <a:endParaRPr/>
          </a:p>
        </p:txBody>
      </p:sp>
      <p:pic>
        <p:nvPicPr>
          <p:cNvPr id="691" name="Google Shape;691;p22"/>
          <p:cNvPicPr preferRelativeResize="0"/>
          <p:nvPr/>
        </p:nvPicPr>
        <p:blipFill rotWithShape="1">
          <a:blip r:embed="rId11">
            <a:alphaModFix/>
          </a:blip>
          <a:srcRect b="0" l="0" r="0" t="0"/>
          <a:stretch/>
        </p:blipFill>
        <p:spPr>
          <a:xfrm rot="-1200000">
            <a:off x="3185295" y="1287645"/>
            <a:ext cx="493239" cy="982591"/>
          </a:xfrm>
          <a:prstGeom prst="rect">
            <a:avLst/>
          </a:prstGeom>
          <a:noFill/>
          <a:ln>
            <a:noFill/>
          </a:ln>
        </p:spPr>
      </p:pic>
      <p:pic>
        <p:nvPicPr>
          <p:cNvPr id="692" name="Google Shape;692;p22"/>
          <p:cNvPicPr preferRelativeResize="0"/>
          <p:nvPr/>
        </p:nvPicPr>
        <p:blipFill rotWithShape="1">
          <a:blip r:embed="rId12">
            <a:alphaModFix/>
          </a:blip>
          <a:srcRect b="0" l="0" r="0" t="0"/>
          <a:stretch/>
        </p:blipFill>
        <p:spPr>
          <a:xfrm>
            <a:off x="7668772" y="3028783"/>
            <a:ext cx="2560274" cy="256146"/>
          </a:xfrm>
          <a:prstGeom prst="rect">
            <a:avLst/>
          </a:prstGeom>
          <a:noFill/>
          <a:ln>
            <a:noFill/>
          </a:ln>
        </p:spPr>
      </p:pic>
      <p:grpSp>
        <p:nvGrpSpPr>
          <p:cNvPr id="693" name="Google Shape;693;p22"/>
          <p:cNvGrpSpPr/>
          <p:nvPr/>
        </p:nvGrpSpPr>
        <p:grpSpPr>
          <a:xfrm>
            <a:off x="552781" y="2734514"/>
            <a:ext cx="9313262" cy="2761932"/>
            <a:chOff x="562723" y="3247260"/>
            <a:chExt cx="9313262" cy="2761932"/>
          </a:xfrm>
        </p:grpSpPr>
        <p:grpSp>
          <p:nvGrpSpPr>
            <p:cNvPr id="694" name="Google Shape;694;p22"/>
            <p:cNvGrpSpPr/>
            <p:nvPr/>
          </p:nvGrpSpPr>
          <p:grpSpPr>
            <a:xfrm>
              <a:off x="562723" y="3247260"/>
              <a:ext cx="9313262" cy="2761932"/>
              <a:chOff x="562723" y="3247260"/>
              <a:chExt cx="9313262" cy="2761932"/>
            </a:xfrm>
          </p:grpSpPr>
          <p:pic>
            <p:nvPicPr>
              <p:cNvPr id="695" name="Google Shape;695;p22"/>
              <p:cNvPicPr preferRelativeResize="0"/>
              <p:nvPr/>
            </p:nvPicPr>
            <p:blipFill rotWithShape="1">
              <a:blip r:embed="rId13">
                <a:alphaModFix/>
              </a:blip>
              <a:srcRect b="0" l="0" r="0" t="0"/>
              <a:stretch/>
            </p:blipFill>
            <p:spPr>
              <a:xfrm>
                <a:off x="562723" y="3247260"/>
                <a:ext cx="9313262" cy="2761932"/>
              </a:xfrm>
              <a:prstGeom prst="rect">
                <a:avLst/>
              </a:prstGeom>
              <a:noFill/>
              <a:ln>
                <a:noFill/>
              </a:ln>
            </p:spPr>
          </p:pic>
          <p:pic>
            <p:nvPicPr>
              <p:cNvPr id="696" name="Google Shape;696;p22"/>
              <p:cNvPicPr preferRelativeResize="0"/>
              <p:nvPr/>
            </p:nvPicPr>
            <p:blipFill rotWithShape="1">
              <a:blip r:embed="rId14">
                <a:alphaModFix/>
              </a:blip>
              <a:srcRect b="0" l="0" r="0" t="0"/>
              <a:stretch/>
            </p:blipFill>
            <p:spPr>
              <a:xfrm>
                <a:off x="2800901" y="3847605"/>
                <a:ext cx="4656631" cy="1380966"/>
              </a:xfrm>
              <a:prstGeom prst="rect">
                <a:avLst/>
              </a:prstGeom>
              <a:noFill/>
              <a:ln>
                <a:noFill/>
              </a:ln>
            </p:spPr>
          </p:pic>
        </p:grpSp>
        <p:sp>
          <p:nvSpPr>
            <p:cNvPr id="697" name="Google Shape;697;p22"/>
            <p:cNvSpPr txBox="1"/>
            <p:nvPr/>
          </p:nvSpPr>
          <p:spPr>
            <a:xfrm>
              <a:off x="3207074" y="4077001"/>
              <a:ext cx="3738535" cy="95821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주요 쿼리</a:t>
              </a:r>
              <a:endParaRPr/>
            </a:p>
          </p:txBody>
        </p:sp>
        <p:pic>
          <p:nvPicPr>
            <p:cNvPr id="698" name="Google Shape;698;p22"/>
            <p:cNvPicPr preferRelativeResize="0"/>
            <p:nvPr/>
          </p:nvPicPr>
          <p:blipFill rotWithShape="1">
            <a:blip r:embed="rId15">
              <a:alphaModFix/>
            </a:blip>
            <a:srcRect b="0" l="0" r="0" t="0"/>
            <a:stretch/>
          </p:blipFill>
          <p:spPr>
            <a:xfrm rot="-1980000">
              <a:off x="2243505" y="3680753"/>
              <a:ext cx="1786076" cy="687969"/>
            </a:xfrm>
            <a:prstGeom prst="rect">
              <a:avLst/>
            </a:prstGeom>
            <a:noFill/>
            <a:ln>
              <a:noFill/>
            </a:ln>
          </p:spPr>
        </p:pic>
      </p:grpSp>
      <p:grpSp>
        <p:nvGrpSpPr>
          <p:cNvPr id="699" name="Google Shape;699;p22"/>
          <p:cNvGrpSpPr/>
          <p:nvPr/>
        </p:nvGrpSpPr>
        <p:grpSpPr>
          <a:xfrm>
            <a:off x="9047755" y="2734514"/>
            <a:ext cx="9313262" cy="2761932"/>
            <a:chOff x="562723" y="3247260"/>
            <a:chExt cx="9313262" cy="2761932"/>
          </a:xfrm>
        </p:grpSpPr>
        <p:grpSp>
          <p:nvGrpSpPr>
            <p:cNvPr id="700" name="Google Shape;700;p22"/>
            <p:cNvGrpSpPr/>
            <p:nvPr/>
          </p:nvGrpSpPr>
          <p:grpSpPr>
            <a:xfrm>
              <a:off x="562723" y="3247260"/>
              <a:ext cx="9313262" cy="2761932"/>
              <a:chOff x="562723" y="3247260"/>
              <a:chExt cx="9313262" cy="2761932"/>
            </a:xfrm>
          </p:grpSpPr>
          <p:pic>
            <p:nvPicPr>
              <p:cNvPr id="701" name="Google Shape;701;p22"/>
              <p:cNvPicPr preferRelativeResize="0"/>
              <p:nvPr/>
            </p:nvPicPr>
            <p:blipFill rotWithShape="1">
              <a:blip r:embed="rId16">
                <a:alphaModFix/>
              </a:blip>
              <a:srcRect b="0" l="0" r="0" t="0"/>
              <a:stretch/>
            </p:blipFill>
            <p:spPr>
              <a:xfrm>
                <a:off x="562723" y="3247260"/>
                <a:ext cx="9313262" cy="2761932"/>
              </a:xfrm>
              <a:prstGeom prst="rect">
                <a:avLst/>
              </a:prstGeom>
              <a:noFill/>
              <a:ln>
                <a:noFill/>
              </a:ln>
            </p:spPr>
          </p:pic>
          <p:pic>
            <p:nvPicPr>
              <p:cNvPr id="702" name="Google Shape;702;p22"/>
              <p:cNvPicPr preferRelativeResize="0"/>
              <p:nvPr/>
            </p:nvPicPr>
            <p:blipFill rotWithShape="1">
              <a:blip r:embed="rId17">
                <a:alphaModFix/>
              </a:blip>
              <a:srcRect b="0" l="0" r="0" t="0"/>
              <a:stretch/>
            </p:blipFill>
            <p:spPr>
              <a:xfrm>
                <a:off x="2800901" y="3847605"/>
                <a:ext cx="4656631" cy="1380966"/>
              </a:xfrm>
              <a:prstGeom prst="rect">
                <a:avLst/>
              </a:prstGeom>
              <a:noFill/>
              <a:ln>
                <a:noFill/>
              </a:ln>
            </p:spPr>
          </p:pic>
        </p:grpSp>
        <p:sp>
          <p:nvSpPr>
            <p:cNvPr id="703" name="Google Shape;703;p22"/>
            <p:cNvSpPr txBox="1"/>
            <p:nvPr/>
          </p:nvSpPr>
          <p:spPr>
            <a:xfrm>
              <a:off x="3207074" y="4077307"/>
              <a:ext cx="3738535" cy="95821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질의 결과</a:t>
              </a:r>
              <a:endParaRPr/>
            </a:p>
          </p:txBody>
        </p:sp>
        <p:pic>
          <p:nvPicPr>
            <p:cNvPr id="704" name="Google Shape;704;p22"/>
            <p:cNvPicPr preferRelativeResize="0"/>
            <p:nvPr/>
          </p:nvPicPr>
          <p:blipFill rotWithShape="1">
            <a:blip r:embed="rId18">
              <a:alphaModFix/>
            </a:blip>
            <a:srcRect b="0" l="0" r="0" t="0"/>
            <a:stretch/>
          </p:blipFill>
          <p:spPr>
            <a:xfrm rot="-1980000">
              <a:off x="2243505" y="3680753"/>
              <a:ext cx="1786076" cy="687969"/>
            </a:xfrm>
            <a:prstGeom prst="rect">
              <a:avLst/>
            </a:prstGeom>
            <a:noFill/>
            <a:ln>
              <a:noFill/>
            </a:ln>
          </p:spPr>
        </p:pic>
      </p:grpSp>
      <p:sp>
        <p:nvSpPr>
          <p:cNvPr id="705" name="Google Shape;705;p22"/>
          <p:cNvSpPr txBox="1"/>
          <p:nvPr/>
        </p:nvSpPr>
        <p:spPr>
          <a:xfrm>
            <a:off x="9416345" y="5001020"/>
            <a:ext cx="8924926" cy="42062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result 1) </a:t>
            </a:r>
            <a:r>
              <a:rPr lang="en-US" sz="2700">
                <a:solidFill>
                  <a:schemeClr val="dk1"/>
                </a:solidFill>
                <a:latin typeface="Arial"/>
                <a:ea typeface="Arial"/>
                <a:cs typeface="Arial"/>
                <a:sym typeface="Arial"/>
              </a:rPr>
              <a:t>해당개설과정의 날짜범위를 벗어났습니다.</a:t>
            </a:r>
            <a:endParaRPr/>
          </a:p>
          <a:p>
            <a:pPr indent="0" lvl="0" marL="0" marR="0" rtl="0" algn="l">
              <a:spcBef>
                <a:spcPts val="0"/>
              </a:spcBef>
              <a:spcAft>
                <a:spcPts val="0"/>
              </a:spcAft>
              <a:buNone/>
            </a:pPr>
            <a:r>
              <a:t/>
            </a:r>
            <a:endParaRPr sz="2700">
              <a:solidFill>
                <a:schemeClr val="dk1"/>
              </a:solidFill>
              <a:latin typeface="Arial"/>
              <a:ea typeface="Arial"/>
              <a:cs typeface="Arial"/>
              <a:sym typeface="Arial"/>
            </a:endParaRPr>
          </a:p>
          <a:p>
            <a:pPr indent="0" lvl="0" marL="0" marR="0" rtl="0" algn="l">
              <a:spcBef>
                <a:spcPts val="0"/>
              </a:spcBef>
              <a:spcAft>
                <a:spcPts val="0"/>
              </a:spcAft>
              <a:buNone/>
            </a:pPr>
            <a:r>
              <a:rPr lang="en-US" sz="27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27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result 2) </a:t>
            </a:r>
            <a:r>
              <a:rPr lang="en-US" sz="2700">
                <a:solidFill>
                  <a:schemeClr val="dk1"/>
                </a:solidFill>
                <a:latin typeface="Arial"/>
                <a:ea typeface="Arial"/>
                <a:cs typeface="Arial"/>
                <a:sym typeface="Arial"/>
              </a:rPr>
              <a:t>해당개설과목이 성공적으로 등록되었습니다.</a:t>
            </a:r>
            <a:endParaRPr/>
          </a:p>
          <a:p>
            <a:pPr indent="0" lvl="0" marL="0" marR="0" rtl="0" algn="l">
              <a:spcBef>
                <a:spcPts val="0"/>
              </a:spcBef>
              <a:spcAft>
                <a:spcPts val="0"/>
              </a:spcAft>
              <a:buNone/>
            </a:pPr>
            <a:r>
              <a:t/>
            </a:r>
            <a:endParaRPr sz="2700">
              <a:solidFill>
                <a:schemeClr val="dk1"/>
              </a:solidFill>
              <a:latin typeface="Arial"/>
              <a:ea typeface="Arial"/>
              <a:cs typeface="Arial"/>
              <a:sym typeface="Arial"/>
            </a:endParaRPr>
          </a:p>
          <a:p>
            <a:pPr indent="0" lvl="0" marL="0" marR="0" rtl="0" algn="l">
              <a:spcBef>
                <a:spcPts val="0"/>
              </a:spcBef>
              <a:spcAft>
                <a:spcPts val="0"/>
              </a:spcAft>
              <a:buNone/>
            </a:pPr>
            <a:r>
              <a:rPr lang="en-US" sz="27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27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result 3)</a:t>
            </a:r>
            <a:r>
              <a:rPr lang="en-US" sz="2700">
                <a:solidFill>
                  <a:schemeClr val="dk1"/>
                </a:solidFill>
                <a:latin typeface="Arial"/>
                <a:ea typeface="Arial"/>
                <a:cs typeface="Arial"/>
                <a:sym typeface="Arial"/>
              </a:rPr>
              <a:t> 유효하지 않는 값 존재</a:t>
            </a:r>
            <a:endParaRPr/>
          </a:p>
        </p:txBody>
      </p:sp>
      <p:pic>
        <p:nvPicPr>
          <p:cNvPr id="706" name="Google Shape;706;p22"/>
          <p:cNvPicPr preferRelativeResize="0"/>
          <p:nvPr/>
        </p:nvPicPr>
        <p:blipFill rotWithShape="1">
          <a:blip r:embed="rId19">
            <a:alphaModFix/>
          </a:blip>
          <a:srcRect b="0" l="0" r="0" t="0"/>
          <a:stretch/>
        </p:blipFill>
        <p:spPr>
          <a:xfrm rot="85253">
            <a:off x="1111968" y="6666578"/>
            <a:ext cx="2584592" cy="438595"/>
          </a:xfrm>
          <a:prstGeom prst="rect">
            <a:avLst/>
          </a:prstGeom>
          <a:noFill/>
          <a:ln>
            <a:noFill/>
          </a:ln>
        </p:spPr>
      </p:pic>
      <p:pic>
        <p:nvPicPr>
          <p:cNvPr id="707" name="Google Shape;707;p22"/>
          <p:cNvPicPr preferRelativeResize="0"/>
          <p:nvPr/>
        </p:nvPicPr>
        <p:blipFill rotWithShape="1">
          <a:blip r:embed="rId19">
            <a:alphaModFix/>
          </a:blip>
          <a:srcRect b="0" l="0" r="0" t="0"/>
          <a:stretch/>
        </p:blipFill>
        <p:spPr>
          <a:xfrm rot="56408">
            <a:off x="3251371" y="9280970"/>
            <a:ext cx="3832858" cy="433718"/>
          </a:xfrm>
          <a:prstGeom prst="rect">
            <a:avLst/>
          </a:prstGeom>
          <a:noFill/>
          <a:ln>
            <a:noFill/>
          </a:ln>
        </p:spPr>
      </p:pic>
      <p:sp>
        <p:nvSpPr>
          <p:cNvPr id="708" name="Google Shape;708;p22"/>
          <p:cNvSpPr txBox="1"/>
          <p:nvPr/>
        </p:nvSpPr>
        <p:spPr>
          <a:xfrm>
            <a:off x="522761" y="4602557"/>
            <a:ext cx="8602388" cy="52702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dk1"/>
                </a:solidFill>
                <a:latin typeface="Arial"/>
                <a:ea typeface="Arial"/>
                <a:cs typeface="Arial"/>
                <a:sym typeface="Arial"/>
              </a:rPr>
              <a:t>begin</a:t>
            </a:r>
            <a:endParaRPr/>
          </a:p>
          <a:p>
            <a:pPr indent="0" lvl="0" marL="0" marR="0" rtl="0" algn="l">
              <a:spcBef>
                <a:spcPts val="0"/>
              </a:spcBef>
              <a:spcAft>
                <a:spcPts val="0"/>
              </a:spcAft>
              <a:buNone/>
            </a:pPr>
            <a:r>
              <a:t/>
            </a:r>
            <a:endParaRPr sz="1700">
              <a:solidFill>
                <a:schemeClr val="dk1"/>
              </a:solidFill>
              <a:latin typeface="Arial"/>
              <a:ea typeface="Arial"/>
              <a:cs typeface="Arial"/>
              <a:sym typeface="Arial"/>
            </a:endParaRPr>
          </a:p>
          <a:p>
            <a:pPr indent="0" lvl="0" marL="0" marR="0" rtl="0" algn="l">
              <a:spcBef>
                <a:spcPts val="0"/>
              </a:spcBef>
              <a:spcAft>
                <a:spcPts val="0"/>
              </a:spcAft>
              <a:buNone/>
            </a:pPr>
            <a:r>
              <a:rPr lang="en-US" sz="1700">
                <a:solidFill>
                  <a:schemeClr val="dk1"/>
                </a:solidFill>
                <a:latin typeface="Arial"/>
                <a:ea typeface="Arial"/>
                <a:cs typeface="Arial"/>
                <a:sym typeface="Arial"/>
              </a:rPr>
              <a:t>    select subject_seq into psub1check from tblsubject where subject_seq = psub1;</a:t>
            </a:r>
            <a:endParaRPr/>
          </a:p>
          <a:p>
            <a:pPr indent="0" lvl="0" marL="0" marR="0" rtl="0" algn="l">
              <a:spcBef>
                <a:spcPts val="0"/>
              </a:spcBef>
              <a:spcAft>
                <a:spcPts val="0"/>
              </a:spcAft>
              <a:buNone/>
            </a:pPr>
            <a:r>
              <a:rPr lang="en-US" sz="1700">
                <a:solidFill>
                  <a:schemeClr val="dk1"/>
                </a:solidFill>
                <a:latin typeface="Arial"/>
                <a:ea typeface="Arial"/>
                <a:cs typeface="Arial"/>
                <a:sym typeface="Arial"/>
              </a:rPr>
              <a:t>    select oc_seq into poc1check from tblopencourse where oc_seq = poc1;</a:t>
            </a:r>
            <a:endParaRPr/>
          </a:p>
          <a:p>
            <a:pPr indent="0" lvl="0" marL="0" marR="0" rtl="0" algn="l">
              <a:spcBef>
                <a:spcPts val="0"/>
              </a:spcBef>
              <a:spcAft>
                <a:spcPts val="0"/>
              </a:spcAft>
              <a:buNone/>
            </a:pPr>
            <a:r>
              <a:rPr lang="en-US" sz="1700">
                <a:solidFill>
                  <a:schemeClr val="dk1"/>
                </a:solidFill>
                <a:latin typeface="Arial"/>
                <a:ea typeface="Arial"/>
                <a:cs typeface="Arial"/>
                <a:sym typeface="Arial"/>
              </a:rPr>
              <a:t>    select oc_startdate into posdate1check from tblopencourse where oc_seq = poc1;</a:t>
            </a:r>
            <a:endParaRPr/>
          </a:p>
          <a:p>
            <a:pPr indent="0" lvl="0" marL="0" marR="0" rtl="0" algn="l">
              <a:spcBef>
                <a:spcPts val="0"/>
              </a:spcBef>
              <a:spcAft>
                <a:spcPts val="0"/>
              </a:spcAft>
              <a:buNone/>
            </a:pPr>
            <a:r>
              <a:rPr lang="en-US" sz="1700">
                <a:solidFill>
                  <a:schemeClr val="dk1"/>
                </a:solidFill>
                <a:latin typeface="Arial"/>
                <a:ea typeface="Arial"/>
                <a:cs typeface="Arial"/>
                <a:sym typeface="Arial"/>
              </a:rPr>
              <a:t>    select oc_enddate into posdate2check from tblopencourse where oc_seq = poc1;</a:t>
            </a:r>
            <a:endParaRPr/>
          </a:p>
          <a:p>
            <a:pPr indent="0" lvl="0" marL="0" marR="0" rtl="0" algn="l">
              <a:spcBef>
                <a:spcPts val="0"/>
              </a:spcBef>
              <a:spcAft>
                <a:spcPts val="0"/>
              </a:spcAft>
              <a:buNone/>
            </a:pPr>
            <a:r>
              <a:rPr lang="en-US" sz="1700">
                <a:solidFill>
                  <a:schemeClr val="dk1"/>
                </a:solidFill>
                <a:latin typeface="Arial"/>
                <a:ea typeface="Arial"/>
                <a:cs typeface="Arial"/>
                <a:sym typeface="Arial"/>
              </a:rPr>
              <a:t>    if psub1 = psub1check and</a:t>
            </a:r>
            <a:endParaRPr/>
          </a:p>
          <a:p>
            <a:pPr indent="0" lvl="0" marL="0" marR="0" rtl="0" algn="l">
              <a:spcBef>
                <a:spcPts val="0"/>
              </a:spcBef>
              <a:spcAft>
                <a:spcPts val="0"/>
              </a:spcAft>
              <a:buNone/>
            </a:pPr>
            <a:r>
              <a:rPr lang="en-US" sz="1700">
                <a:solidFill>
                  <a:schemeClr val="dk1"/>
                </a:solidFill>
                <a:latin typeface="Arial"/>
                <a:ea typeface="Arial"/>
                <a:cs typeface="Arial"/>
                <a:sym typeface="Arial"/>
              </a:rPr>
              <a:t>       poc1 = poc1check and</a:t>
            </a:r>
            <a:endParaRPr/>
          </a:p>
          <a:p>
            <a:pPr indent="0" lvl="0" marL="0" marR="0" rtl="0" algn="l">
              <a:spcBef>
                <a:spcPts val="0"/>
              </a:spcBef>
              <a:spcAft>
                <a:spcPts val="0"/>
              </a:spcAft>
              <a:buNone/>
            </a:pPr>
            <a:r>
              <a:rPr lang="en-US" sz="1700">
                <a:solidFill>
                  <a:schemeClr val="dk1"/>
                </a:solidFill>
                <a:latin typeface="Arial"/>
                <a:ea typeface="Arial"/>
                <a:cs typeface="Arial"/>
                <a:sym typeface="Arial"/>
              </a:rPr>
              <a:t>       posdate1 &gt;= posdate1check and</a:t>
            </a:r>
            <a:endParaRPr/>
          </a:p>
          <a:p>
            <a:pPr indent="0" lvl="0" marL="0" marR="0" rtl="0" algn="l">
              <a:spcBef>
                <a:spcPts val="0"/>
              </a:spcBef>
              <a:spcAft>
                <a:spcPts val="0"/>
              </a:spcAft>
              <a:buNone/>
            </a:pPr>
            <a:r>
              <a:rPr lang="en-US" sz="1700">
                <a:solidFill>
                  <a:schemeClr val="dk1"/>
                </a:solidFill>
                <a:latin typeface="Arial"/>
                <a:ea typeface="Arial"/>
                <a:cs typeface="Arial"/>
                <a:sym typeface="Arial"/>
              </a:rPr>
              <a:t>       posdate2 &lt;= posdate2check then</a:t>
            </a:r>
            <a:endParaRPr/>
          </a:p>
          <a:p>
            <a:pPr indent="0" lvl="0" marL="0" marR="0" rtl="0" algn="l">
              <a:spcBef>
                <a:spcPts val="0"/>
              </a:spcBef>
              <a:spcAft>
                <a:spcPts val="0"/>
              </a:spcAft>
              <a:buNone/>
            </a:pPr>
            <a:r>
              <a:rPr lang="en-US" sz="1700">
                <a:solidFill>
                  <a:schemeClr val="dk1"/>
                </a:solidFill>
                <a:latin typeface="Arial"/>
                <a:ea typeface="Arial"/>
                <a:cs typeface="Arial"/>
                <a:sym typeface="Arial"/>
              </a:rPr>
              <a:t>        insert into tblOpenSubject (os_seq, subject_seq, oc_seq, os_startdate, os_enddate)</a:t>
            </a:r>
            <a:endParaRPr/>
          </a:p>
          <a:p>
            <a:pPr indent="0" lvl="0" marL="0" marR="0" rtl="0" algn="l">
              <a:spcBef>
                <a:spcPts val="0"/>
              </a:spcBef>
              <a:spcAft>
                <a:spcPts val="0"/>
              </a:spcAft>
              <a:buNone/>
            </a:pPr>
            <a:r>
              <a:rPr lang="en-US" sz="1700">
                <a:solidFill>
                  <a:schemeClr val="dk1"/>
                </a:solidFill>
                <a:latin typeface="Arial"/>
                <a:ea typeface="Arial"/>
                <a:cs typeface="Arial"/>
                <a:sym typeface="Arial"/>
              </a:rPr>
              <a:t>               values ((select max(os_seq)+1 from tblopensubject), psub1, poc1, posdate1, posdate2);</a:t>
            </a:r>
            <a:endParaRPr/>
          </a:p>
          <a:p>
            <a:pPr indent="0" lvl="0" marL="0" marR="0" rtl="0" algn="l">
              <a:spcBef>
                <a:spcPts val="0"/>
              </a:spcBef>
              <a:spcAft>
                <a:spcPts val="0"/>
              </a:spcAft>
              <a:buNone/>
            </a:pPr>
            <a:r>
              <a:rPr lang="en-US" sz="1700">
                <a:solidFill>
                  <a:schemeClr val="dk1"/>
                </a:solidFill>
                <a:latin typeface="Arial"/>
                <a:ea typeface="Arial"/>
                <a:cs typeface="Arial"/>
                <a:sym typeface="Arial"/>
              </a:rPr>
              <a:t>       dbms_output.put_line('해당개설과목이 성공적으로 등록되었습니다.');</a:t>
            </a:r>
            <a:endParaRPr/>
          </a:p>
          <a:p>
            <a:pPr indent="0" lvl="0" marL="0" marR="0" rtl="0" algn="l">
              <a:spcBef>
                <a:spcPts val="0"/>
              </a:spcBef>
              <a:spcAft>
                <a:spcPts val="0"/>
              </a:spcAft>
              <a:buNone/>
            </a:pPr>
            <a:r>
              <a:rPr lang="en-US" sz="1700">
                <a:solidFill>
                  <a:schemeClr val="dk1"/>
                </a:solidFill>
                <a:latin typeface="Arial"/>
                <a:ea typeface="Arial"/>
                <a:cs typeface="Arial"/>
                <a:sym typeface="Arial"/>
              </a:rPr>
              <a:t>    else</a:t>
            </a:r>
            <a:endParaRPr/>
          </a:p>
          <a:p>
            <a:pPr indent="0" lvl="0" marL="0" marR="0" rtl="0" algn="l">
              <a:spcBef>
                <a:spcPts val="0"/>
              </a:spcBef>
              <a:spcAft>
                <a:spcPts val="0"/>
              </a:spcAft>
              <a:buNone/>
            </a:pPr>
            <a:r>
              <a:rPr lang="en-US" sz="1700">
                <a:solidFill>
                  <a:schemeClr val="dk1"/>
                </a:solidFill>
                <a:latin typeface="Arial"/>
                <a:ea typeface="Arial"/>
                <a:cs typeface="Arial"/>
                <a:sym typeface="Arial"/>
              </a:rPr>
              <a:t>    dbms_output.put_line('해당개설과정의 날짜범위를 벗어났습니다.');</a:t>
            </a:r>
            <a:endParaRPr/>
          </a:p>
          <a:p>
            <a:pPr indent="0" lvl="0" marL="0" marR="0" rtl="0" algn="l">
              <a:spcBef>
                <a:spcPts val="0"/>
              </a:spcBef>
              <a:spcAft>
                <a:spcPts val="0"/>
              </a:spcAft>
              <a:buNone/>
            </a:pPr>
            <a:r>
              <a:rPr lang="en-US" sz="1700">
                <a:solidFill>
                  <a:schemeClr val="dk1"/>
                </a:solidFill>
                <a:latin typeface="Arial"/>
                <a:ea typeface="Arial"/>
                <a:cs typeface="Arial"/>
                <a:sym typeface="Arial"/>
              </a:rPr>
              <a:t>    end if;</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9ADA1"/>
        </a:solidFill>
      </p:bgPr>
    </p:bg>
    <p:spTree>
      <p:nvGrpSpPr>
        <p:cNvPr id="712" name="Shape 712"/>
        <p:cNvGrpSpPr/>
        <p:nvPr/>
      </p:nvGrpSpPr>
      <p:grpSpPr>
        <a:xfrm>
          <a:off x="0" y="0"/>
          <a:ext cx="0" cy="0"/>
          <a:chOff x="0" y="0"/>
          <a:chExt cx="0" cy="0"/>
        </a:xfrm>
      </p:grpSpPr>
      <p:grpSp>
        <p:nvGrpSpPr>
          <p:cNvPr id="713" name="Google Shape;713;p23"/>
          <p:cNvGrpSpPr/>
          <p:nvPr/>
        </p:nvGrpSpPr>
        <p:grpSpPr>
          <a:xfrm>
            <a:off x="4020690" y="754307"/>
            <a:ext cx="10437743" cy="11756209"/>
            <a:chOff x="4020690" y="754307"/>
            <a:chExt cx="10437743" cy="11756209"/>
          </a:xfrm>
        </p:grpSpPr>
        <p:pic>
          <p:nvPicPr>
            <p:cNvPr id="714" name="Google Shape;714;p23"/>
            <p:cNvPicPr preferRelativeResize="0"/>
            <p:nvPr/>
          </p:nvPicPr>
          <p:blipFill rotWithShape="1">
            <a:blip r:embed="rId3">
              <a:alphaModFix/>
            </a:blip>
            <a:srcRect b="0" l="0" r="0" t="0"/>
            <a:stretch/>
          </p:blipFill>
          <p:spPr>
            <a:xfrm>
              <a:off x="4020690" y="754307"/>
              <a:ext cx="10437743" cy="11756209"/>
            </a:xfrm>
            <a:prstGeom prst="rect">
              <a:avLst/>
            </a:prstGeom>
            <a:noFill/>
            <a:ln>
              <a:noFill/>
            </a:ln>
          </p:spPr>
        </p:pic>
        <p:pic>
          <p:nvPicPr>
            <p:cNvPr id="715" name="Google Shape;715;p23"/>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grpSp>
        <p:nvGrpSpPr>
          <p:cNvPr id="716" name="Google Shape;716;p23"/>
          <p:cNvGrpSpPr/>
          <p:nvPr/>
        </p:nvGrpSpPr>
        <p:grpSpPr>
          <a:xfrm>
            <a:off x="-7883185" y="-4197685"/>
            <a:ext cx="34532056" cy="18974003"/>
            <a:chOff x="-7883185" y="-4197685"/>
            <a:chExt cx="34532056" cy="18974003"/>
          </a:xfrm>
        </p:grpSpPr>
        <p:pic>
          <p:nvPicPr>
            <p:cNvPr id="717" name="Google Shape;717;p23"/>
            <p:cNvPicPr preferRelativeResize="0"/>
            <p:nvPr/>
          </p:nvPicPr>
          <p:blipFill rotWithShape="1">
            <a:blip r:embed="rId5">
              <a:alphaModFix/>
            </a:blip>
            <a:srcRect b="0" l="0" r="0" t="0"/>
            <a:stretch/>
          </p:blipFill>
          <p:spPr>
            <a:xfrm>
              <a:off x="-7883185" y="-4197685"/>
              <a:ext cx="34532056" cy="18974003"/>
            </a:xfrm>
            <a:prstGeom prst="rect">
              <a:avLst/>
            </a:prstGeom>
            <a:noFill/>
            <a:ln>
              <a:noFill/>
            </a:ln>
          </p:spPr>
        </p:pic>
        <p:pic>
          <p:nvPicPr>
            <p:cNvPr id="718" name="Google Shape;718;p23"/>
            <p:cNvPicPr preferRelativeResize="0"/>
            <p:nvPr/>
          </p:nvPicPr>
          <p:blipFill rotWithShape="1">
            <a:blip r:embed="rId6">
              <a:alphaModFix/>
            </a:blip>
            <a:srcRect b="0" l="0" r="0" t="0"/>
            <a:stretch/>
          </p:blipFill>
          <p:spPr>
            <a:xfrm>
              <a:off x="516701" y="370142"/>
              <a:ext cx="17266028" cy="9487001"/>
            </a:xfrm>
            <a:prstGeom prst="rect">
              <a:avLst/>
            </a:prstGeom>
            <a:noFill/>
            <a:ln>
              <a:noFill/>
            </a:ln>
          </p:spPr>
        </p:pic>
      </p:grpSp>
      <p:pic>
        <p:nvPicPr>
          <p:cNvPr id="719" name="Google Shape;719;p23"/>
          <p:cNvPicPr preferRelativeResize="0"/>
          <p:nvPr/>
        </p:nvPicPr>
        <p:blipFill rotWithShape="1">
          <a:blip r:embed="rId7">
            <a:alphaModFix/>
          </a:blip>
          <a:srcRect b="0" l="0" r="0" t="0"/>
          <a:stretch/>
        </p:blipFill>
        <p:spPr>
          <a:xfrm>
            <a:off x="914827" y="3533053"/>
            <a:ext cx="16545147" cy="6033818"/>
          </a:xfrm>
          <a:prstGeom prst="rect">
            <a:avLst/>
          </a:prstGeom>
          <a:noFill/>
          <a:ln>
            <a:noFill/>
          </a:ln>
        </p:spPr>
      </p:pic>
      <p:pic>
        <p:nvPicPr>
          <p:cNvPr id="720" name="Google Shape;720;p23"/>
          <p:cNvPicPr preferRelativeResize="0"/>
          <p:nvPr/>
        </p:nvPicPr>
        <p:blipFill rotWithShape="1">
          <a:blip r:embed="rId8">
            <a:alphaModFix/>
          </a:blip>
          <a:srcRect b="0" l="0" r="0" t="0"/>
          <a:stretch/>
        </p:blipFill>
        <p:spPr>
          <a:xfrm rot="5400000">
            <a:off x="6407616" y="6454638"/>
            <a:ext cx="5474527" cy="92327"/>
          </a:xfrm>
          <a:prstGeom prst="rect">
            <a:avLst/>
          </a:prstGeom>
          <a:noFill/>
          <a:ln>
            <a:noFill/>
          </a:ln>
        </p:spPr>
      </p:pic>
      <p:pic>
        <p:nvPicPr>
          <p:cNvPr id="721" name="Google Shape;721;p23"/>
          <p:cNvPicPr preferRelativeResize="0"/>
          <p:nvPr/>
        </p:nvPicPr>
        <p:blipFill rotWithShape="1">
          <a:blip r:embed="rId9">
            <a:alphaModFix/>
          </a:blip>
          <a:srcRect b="0" l="0" r="0" t="0"/>
          <a:stretch/>
        </p:blipFill>
        <p:spPr>
          <a:xfrm rot="-5400000">
            <a:off x="8571206" y="-3791690"/>
            <a:ext cx="1674031" cy="12138053"/>
          </a:xfrm>
          <a:prstGeom prst="rect">
            <a:avLst/>
          </a:prstGeom>
          <a:noFill/>
          <a:ln>
            <a:noFill/>
          </a:ln>
        </p:spPr>
      </p:pic>
      <p:pic>
        <p:nvPicPr>
          <p:cNvPr id="722" name="Google Shape;722;p23"/>
          <p:cNvPicPr preferRelativeResize="0"/>
          <p:nvPr/>
        </p:nvPicPr>
        <p:blipFill rotWithShape="1">
          <a:blip r:embed="rId10">
            <a:alphaModFix/>
          </a:blip>
          <a:srcRect b="0" l="0" r="0" t="0"/>
          <a:stretch/>
        </p:blipFill>
        <p:spPr>
          <a:xfrm>
            <a:off x="914827" y="152381"/>
            <a:ext cx="16279450" cy="926831"/>
          </a:xfrm>
          <a:prstGeom prst="rect">
            <a:avLst/>
          </a:prstGeom>
          <a:noFill/>
          <a:ln>
            <a:noFill/>
          </a:ln>
        </p:spPr>
      </p:pic>
      <p:sp>
        <p:nvSpPr>
          <p:cNvPr id="723" name="Google Shape;723;p23"/>
          <p:cNvSpPr txBox="1"/>
          <p:nvPr/>
        </p:nvSpPr>
        <p:spPr>
          <a:xfrm>
            <a:off x="1469228" y="1583055"/>
            <a:ext cx="15912043" cy="155829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800">
                <a:solidFill>
                  <a:srgbClr val="1D1B10"/>
                </a:solidFill>
                <a:latin typeface="Arial"/>
                <a:ea typeface="Arial"/>
                <a:cs typeface="Arial"/>
                <a:sym typeface="Arial"/>
              </a:rPr>
              <a:t>특정 개설 과목 입력시</a:t>
            </a:r>
            <a:endParaRPr/>
          </a:p>
          <a:p>
            <a:pPr indent="0" lvl="0" marL="0" marR="0" rtl="0" algn="ctr">
              <a:spcBef>
                <a:spcPts val="0"/>
              </a:spcBef>
              <a:spcAft>
                <a:spcPts val="0"/>
              </a:spcAft>
              <a:buNone/>
            </a:pPr>
            <a:r>
              <a:rPr b="1" lang="en-US" sz="4800">
                <a:solidFill>
                  <a:srgbClr val="1D1B10"/>
                </a:solidFill>
                <a:latin typeface="Arial"/>
                <a:ea typeface="Arial"/>
                <a:cs typeface="Arial"/>
                <a:sym typeface="Arial"/>
              </a:rPr>
              <a:t>과목명, 과목기간, 교재명, 교사명을 출력한다.</a:t>
            </a:r>
            <a:endParaRPr/>
          </a:p>
        </p:txBody>
      </p:sp>
      <p:pic>
        <p:nvPicPr>
          <p:cNvPr id="724" name="Google Shape;724;p23"/>
          <p:cNvPicPr preferRelativeResize="0"/>
          <p:nvPr/>
        </p:nvPicPr>
        <p:blipFill rotWithShape="1">
          <a:blip r:embed="rId11">
            <a:alphaModFix/>
          </a:blip>
          <a:srcRect b="0" l="0" r="0" t="0"/>
          <a:stretch/>
        </p:blipFill>
        <p:spPr>
          <a:xfrm rot="-1200000">
            <a:off x="3185295" y="1287645"/>
            <a:ext cx="493239" cy="982591"/>
          </a:xfrm>
          <a:prstGeom prst="rect">
            <a:avLst/>
          </a:prstGeom>
          <a:noFill/>
          <a:ln>
            <a:noFill/>
          </a:ln>
        </p:spPr>
      </p:pic>
      <p:pic>
        <p:nvPicPr>
          <p:cNvPr id="725" name="Google Shape;725;p23"/>
          <p:cNvPicPr preferRelativeResize="0"/>
          <p:nvPr/>
        </p:nvPicPr>
        <p:blipFill rotWithShape="1">
          <a:blip r:embed="rId12">
            <a:alphaModFix/>
          </a:blip>
          <a:srcRect b="0" l="0" r="0" t="0"/>
          <a:stretch/>
        </p:blipFill>
        <p:spPr>
          <a:xfrm>
            <a:off x="9640782" y="3044652"/>
            <a:ext cx="2560274" cy="256146"/>
          </a:xfrm>
          <a:prstGeom prst="rect">
            <a:avLst/>
          </a:prstGeom>
          <a:noFill/>
          <a:ln>
            <a:noFill/>
          </a:ln>
        </p:spPr>
      </p:pic>
      <p:grpSp>
        <p:nvGrpSpPr>
          <p:cNvPr id="726" name="Google Shape;726;p23"/>
          <p:cNvGrpSpPr/>
          <p:nvPr/>
        </p:nvGrpSpPr>
        <p:grpSpPr>
          <a:xfrm>
            <a:off x="552781" y="2734514"/>
            <a:ext cx="9313262" cy="2761932"/>
            <a:chOff x="562723" y="3247260"/>
            <a:chExt cx="9313262" cy="2761932"/>
          </a:xfrm>
        </p:grpSpPr>
        <p:grpSp>
          <p:nvGrpSpPr>
            <p:cNvPr id="727" name="Google Shape;727;p23"/>
            <p:cNvGrpSpPr/>
            <p:nvPr/>
          </p:nvGrpSpPr>
          <p:grpSpPr>
            <a:xfrm>
              <a:off x="562723" y="3247260"/>
              <a:ext cx="9313262" cy="2761932"/>
              <a:chOff x="562723" y="3247260"/>
              <a:chExt cx="9313262" cy="2761932"/>
            </a:xfrm>
          </p:grpSpPr>
          <p:pic>
            <p:nvPicPr>
              <p:cNvPr id="728" name="Google Shape;728;p23"/>
              <p:cNvPicPr preferRelativeResize="0"/>
              <p:nvPr/>
            </p:nvPicPr>
            <p:blipFill rotWithShape="1">
              <a:blip r:embed="rId13">
                <a:alphaModFix/>
              </a:blip>
              <a:srcRect b="0" l="0" r="0" t="0"/>
              <a:stretch/>
            </p:blipFill>
            <p:spPr>
              <a:xfrm>
                <a:off x="562723" y="3247260"/>
                <a:ext cx="9313262" cy="2761932"/>
              </a:xfrm>
              <a:prstGeom prst="rect">
                <a:avLst/>
              </a:prstGeom>
              <a:noFill/>
              <a:ln>
                <a:noFill/>
              </a:ln>
            </p:spPr>
          </p:pic>
          <p:pic>
            <p:nvPicPr>
              <p:cNvPr id="729" name="Google Shape;729;p23"/>
              <p:cNvPicPr preferRelativeResize="0"/>
              <p:nvPr/>
            </p:nvPicPr>
            <p:blipFill rotWithShape="1">
              <a:blip r:embed="rId14">
                <a:alphaModFix/>
              </a:blip>
              <a:srcRect b="0" l="0" r="0" t="0"/>
              <a:stretch/>
            </p:blipFill>
            <p:spPr>
              <a:xfrm>
                <a:off x="2800901" y="3847605"/>
                <a:ext cx="4656631" cy="1380966"/>
              </a:xfrm>
              <a:prstGeom prst="rect">
                <a:avLst/>
              </a:prstGeom>
              <a:noFill/>
              <a:ln>
                <a:noFill/>
              </a:ln>
            </p:spPr>
          </p:pic>
        </p:grpSp>
        <p:sp>
          <p:nvSpPr>
            <p:cNvPr id="730" name="Google Shape;730;p23"/>
            <p:cNvSpPr txBox="1"/>
            <p:nvPr/>
          </p:nvSpPr>
          <p:spPr>
            <a:xfrm>
              <a:off x="3207074" y="4067476"/>
              <a:ext cx="3738535" cy="960419"/>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주요 쿼리</a:t>
              </a:r>
              <a:endParaRPr/>
            </a:p>
          </p:txBody>
        </p:sp>
        <p:pic>
          <p:nvPicPr>
            <p:cNvPr id="731" name="Google Shape;731;p23"/>
            <p:cNvPicPr preferRelativeResize="0"/>
            <p:nvPr/>
          </p:nvPicPr>
          <p:blipFill rotWithShape="1">
            <a:blip r:embed="rId15">
              <a:alphaModFix/>
            </a:blip>
            <a:srcRect b="0" l="0" r="0" t="0"/>
            <a:stretch/>
          </p:blipFill>
          <p:spPr>
            <a:xfrm rot="-1980000">
              <a:off x="2243505" y="3680753"/>
              <a:ext cx="1786076" cy="687969"/>
            </a:xfrm>
            <a:prstGeom prst="rect">
              <a:avLst/>
            </a:prstGeom>
            <a:noFill/>
            <a:ln>
              <a:noFill/>
            </a:ln>
          </p:spPr>
        </p:pic>
      </p:grpSp>
      <p:grpSp>
        <p:nvGrpSpPr>
          <p:cNvPr id="732" name="Google Shape;732;p23"/>
          <p:cNvGrpSpPr/>
          <p:nvPr/>
        </p:nvGrpSpPr>
        <p:grpSpPr>
          <a:xfrm>
            <a:off x="9042354" y="2772308"/>
            <a:ext cx="9313262" cy="2761932"/>
            <a:chOff x="562723" y="3247260"/>
            <a:chExt cx="9313262" cy="2761932"/>
          </a:xfrm>
        </p:grpSpPr>
        <p:grpSp>
          <p:nvGrpSpPr>
            <p:cNvPr id="733" name="Google Shape;733;p23"/>
            <p:cNvGrpSpPr/>
            <p:nvPr/>
          </p:nvGrpSpPr>
          <p:grpSpPr>
            <a:xfrm>
              <a:off x="562723" y="3247260"/>
              <a:ext cx="9313262" cy="2761932"/>
              <a:chOff x="562723" y="3247260"/>
              <a:chExt cx="9313262" cy="2761932"/>
            </a:xfrm>
          </p:grpSpPr>
          <p:pic>
            <p:nvPicPr>
              <p:cNvPr id="734" name="Google Shape;734;p23"/>
              <p:cNvPicPr preferRelativeResize="0"/>
              <p:nvPr/>
            </p:nvPicPr>
            <p:blipFill rotWithShape="1">
              <a:blip r:embed="rId13">
                <a:alphaModFix/>
              </a:blip>
              <a:srcRect b="0" l="0" r="0" t="0"/>
              <a:stretch/>
            </p:blipFill>
            <p:spPr>
              <a:xfrm>
                <a:off x="562723" y="3247260"/>
                <a:ext cx="9313262" cy="2761932"/>
              </a:xfrm>
              <a:prstGeom prst="rect">
                <a:avLst/>
              </a:prstGeom>
              <a:noFill/>
              <a:ln>
                <a:noFill/>
              </a:ln>
            </p:spPr>
          </p:pic>
          <p:pic>
            <p:nvPicPr>
              <p:cNvPr id="735" name="Google Shape;735;p23"/>
              <p:cNvPicPr preferRelativeResize="0"/>
              <p:nvPr/>
            </p:nvPicPr>
            <p:blipFill rotWithShape="1">
              <a:blip r:embed="rId14">
                <a:alphaModFix/>
              </a:blip>
              <a:srcRect b="0" l="0" r="0" t="0"/>
              <a:stretch/>
            </p:blipFill>
            <p:spPr>
              <a:xfrm>
                <a:off x="2800901" y="3847605"/>
                <a:ext cx="4656631" cy="1380966"/>
              </a:xfrm>
              <a:prstGeom prst="rect">
                <a:avLst/>
              </a:prstGeom>
              <a:noFill/>
              <a:ln>
                <a:noFill/>
              </a:ln>
            </p:spPr>
          </p:pic>
        </p:grpSp>
        <p:sp>
          <p:nvSpPr>
            <p:cNvPr id="736" name="Google Shape;736;p23"/>
            <p:cNvSpPr txBox="1"/>
            <p:nvPr/>
          </p:nvSpPr>
          <p:spPr>
            <a:xfrm>
              <a:off x="3207074" y="4077307"/>
              <a:ext cx="3738535" cy="95821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질의 결과</a:t>
              </a:r>
              <a:endParaRPr/>
            </a:p>
          </p:txBody>
        </p:sp>
        <p:pic>
          <p:nvPicPr>
            <p:cNvPr id="737" name="Google Shape;737;p23"/>
            <p:cNvPicPr preferRelativeResize="0"/>
            <p:nvPr/>
          </p:nvPicPr>
          <p:blipFill rotWithShape="1">
            <a:blip r:embed="rId15">
              <a:alphaModFix/>
            </a:blip>
            <a:srcRect b="0" l="0" r="0" t="0"/>
            <a:stretch/>
          </p:blipFill>
          <p:spPr>
            <a:xfrm rot="-1980000">
              <a:off x="2243505" y="3680753"/>
              <a:ext cx="1786076" cy="687969"/>
            </a:xfrm>
            <a:prstGeom prst="rect">
              <a:avLst/>
            </a:prstGeom>
            <a:noFill/>
            <a:ln>
              <a:noFill/>
            </a:ln>
          </p:spPr>
        </p:pic>
      </p:grpSp>
      <p:sp>
        <p:nvSpPr>
          <p:cNvPr id="738" name="Google Shape;738;p23"/>
          <p:cNvSpPr txBox="1"/>
          <p:nvPr/>
        </p:nvSpPr>
        <p:spPr>
          <a:xfrm>
            <a:off x="9363075" y="4625340"/>
            <a:ext cx="8924926" cy="51663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result 1)</a:t>
            </a:r>
            <a:endParaRPr/>
          </a:p>
          <a:p>
            <a:pPr indent="0" lvl="0" marL="0" marR="0" rtl="0" algn="l">
              <a:spcBef>
                <a:spcPts val="0"/>
              </a:spcBef>
              <a:spcAft>
                <a:spcPts val="0"/>
              </a:spcAft>
              <a:buNone/>
            </a:pPr>
            <a:r>
              <a:rPr lang="en-US" sz="2700">
                <a:solidFill>
                  <a:schemeClr val="dk1"/>
                </a:solidFill>
                <a:latin typeface="Arial"/>
                <a:ea typeface="Arial"/>
                <a:cs typeface="Arial"/>
                <a:sym typeface="Arial"/>
              </a:rPr>
              <a:t>개설과목명: AWS 전문 및 응용</a:t>
            </a:r>
            <a:endParaRPr/>
          </a:p>
          <a:p>
            <a:pPr indent="0" lvl="0" marL="0" marR="0" rtl="0" algn="l">
              <a:spcBef>
                <a:spcPts val="0"/>
              </a:spcBef>
              <a:spcAft>
                <a:spcPts val="0"/>
              </a:spcAft>
              <a:buNone/>
            </a:pPr>
            <a:r>
              <a:rPr lang="en-US" sz="2700">
                <a:solidFill>
                  <a:schemeClr val="dk1"/>
                </a:solidFill>
                <a:latin typeface="Arial"/>
                <a:ea typeface="Arial"/>
                <a:cs typeface="Arial"/>
                <a:sym typeface="Arial"/>
              </a:rPr>
              <a:t>시작년월일: 19/07/02</a:t>
            </a:r>
            <a:endParaRPr/>
          </a:p>
          <a:p>
            <a:pPr indent="0" lvl="0" marL="0" marR="0" rtl="0" algn="l">
              <a:spcBef>
                <a:spcPts val="0"/>
              </a:spcBef>
              <a:spcAft>
                <a:spcPts val="0"/>
              </a:spcAft>
              <a:buNone/>
            </a:pPr>
            <a:r>
              <a:rPr lang="en-US" sz="2700">
                <a:solidFill>
                  <a:schemeClr val="dk1"/>
                </a:solidFill>
                <a:latin typeface="Arial"/>
                <a:ea typeface="Arial"/>
                <a:cs typeface="Arial"/>
                <a:sym typeface="Arial"/>
              </a:rPr>
              <a:t>종료년월일: 19/08/02</a:t>
            </a:r>
            <a:endParaRPr/>
          </a:p>
          <a:p>
            <a:pPr indent="0" lvl="0" marL="0" marR="0" rtl="0" algn="l">
              <a:spcBef>
                <a:spcPts val="0"/>
              </a:spcBef>
              <a:spcAft>
                <a:spcPts val="0"/>
              </a:spcAft>
              <a:buNone/>
            </a:pPr>
            <a:r>
              <a:rPr lang="en-US" sz="2700">
                <a:solidFill>
                  <a:schemeClr val="dk1"/>
                </a:solidFill>
                <a:latin typeface="Arial"/>
                <a:ea typeface="Arial"/>
                <a:cs typeface="Arial"/>
                <a:sym typeface="Arial"/>
              </a:rPr>
              <a:t>교사명: 조인규</a:t>
            </a:r>
            <a:endParaRPr/>
          </a:p>
          <a:p>
            <a:pPr indent="0" lvl="0" marL="0" marR="0" rtl="0" algn="l">
              <a:spcBef>
                <a:spcPts val="0"/>
              </a:spcBef>
              <a:spcAft>
                <a:spcPts val="0"/>
              </a:spcAft>
              <a:buNone/>
            </a:pPr>
            <a:r>
              <a:rPr lang="en-US" sz="2700">
                <a:solidFill>
                  <a:schemeClr val="dk1"/>
                </a:solidFill>
                <a:latin typeface="Arial"/>
                <a:ea typeface="Arial"/>
                <a:cs typeface="Arial"/>
                <a:sym typeface="Arial"/>
              </a:rPr>
              <a:t>교재명: 응용 C언어 개론</a:t>
            </a:r>
            <a:endParaRPr/>
          </a:p>
          <a:p>
            <a:pPr indent="0" lvl="0" marL="0" marR="0" rtl="0" algn="l">
              <a:spcBef>
                <a:spcPts val="0"/>
              </a:spcBef>
              <a:spcAft>
                <a:spcPts val="0"/>
              </a:spcAft>
              <a:buNone/>
            </a:pPr>
            <a:r>
              <a:t/>
            </a:r>
            <a:endParaRPr sz="2700">
              <a:solidFill>
                <a:schemeClr val="dk1"/>
              </a:solidFill>
              <a:latin typeface="Arial"/>
              <a:ea typeface="Arial"/>
              <a:cs typeface="Arial"/>
              <a:sym typeface="Arial"/>
            </a:endParaRPr>
          </a:p>
          <a:p>
            <a:pPr indent="0" lvl="0" marL="0" marR="0" rtl="0" algn="l">
              <a:spcBef>
                <a:spcPts val="0"/>
              </a:spcBef>
              <a:spcAft>
                <a:spcPts val="0"/>
              </a:spcAft>
              <a:buNone/>
            </a:pPr>
            <a:r>
              <a:rPr lang="en-US" sz="27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27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result 2)</a:t>
            </a:r>
            <a:endParaRPr/>
          </a:p>
          <a:p>
            <a:pPr indent="0" lvl="0" marL="0" marR="0" rtl="0" algn="l">
              <a:spcBef>
                <a:spcPts val="0"/>
              </a:spcBef>
              <a:spcAft>
                <a:spcPts val="0"/>
              </a:spcAft>
              <a:buNone/>
            </a:pPr>
            <a:r>
              <a:rPr lang="en-US" sz="2700">
                <a:solidFill>
                  <a:schemeClr val="dk1"/>
                </a:solidFill>
                <a:latin typeface="Arial"/>
                <a:ea typeface="Arial"/>
                <a:cs typeface="Arial"/>
                <a:sym typeface="Arial"/>
              </a:rPr>
              <a:t>해당os_seq가 존재하지 않습니다.</a:t>
            </a:r>
            <a:endParaRPr/>
          </a:p>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pic>
        <p:nvPicPr>
          <p:cNvPr id="739" name="Google Shape;739;p23"/>
          <p:cNvPicPr preferRelativeResize="0"/>
          <p:nvPr/>
        </p:nvPicPr>
        <p:blipFill rotWithShape="1">
          <a:blip r:embed="rId16">
            <a:alphaModFix/>
          </a:blip>
          <a:srcRect b="0" l="0" r="0" t="0"/>
          <a:stretch/>
        </p:blipFill>
        <p:spPr>
          <a:xfrm rot="147607">
            <a:off x="3347397" y="5429170"/>
            <a:ext cx="1102321" cy="322498"/>
          </a:xfrm>
          <a:prstGeom prst="rect">
            <a:avLst/>
          </a:prstGeom>
          <a:noFill/>
          <a:ln>
            <a:noFill/>
          </a:ln>
        </p:spPr>
      </p:pic>
      <p:pic>
        <p:nvPicPr>
          <p:cNvPr id="740" name="Google Shape;740;p23"/>
          <p:cNvPicPr preferRelativeResize="0"/>
          <p:nvPr/>
        </p:nvPicPr>
        <p:blipFill rotWithShape="1">
          <a:blip r:embed="rId16">
            <a:alphaModFix/>
          </a:blip>
          <a:srcRect b="0" l="0" r="0" t="0"/>
          <a:stretch/>
        </p:blipFill>
        <p:spPr>
          <a:xfrm rot="149898">
            <a:off x="3526795" y="5880491"/>
            <a:ext cx="1349722" cy="400981"/>
          </a:xfrm>
          <a:prstGeom prst="rect">
            <a:avLst/>
          </a:prstGeom>
          <a:noFill/>
          <a:ln>
            <a:noFill/>
          </a:ln>
        </p:spPr>
      </p:pic>
      <p:pic>
        <p:nvPicPr>
          <p:cNvPr id="741" name="Google Shape;741;p23"/>
          <p:cNvPicPr preferRelativeResize="0"/>
          <p:nvPr/>
        </p:nvPicPr>
        <p:blipFill rotWithShape="1">
          <a:blip r:embed="rId16">
            <a:alphaModFix/>
          </a:blip>
          <a:srcRect b="0" l="0" r="0" t="0"/>
          <a:stretch/>
        </p:blipFill>
        <p:spPr>
          <a:xfrm rot="94193">
            <a:off x="3759274" y="6476223"/>
            <a:ext cx="1730376" cy="324069"/>
          </a:xfrm>
          <a:prstGeom prst="rect">
            <a:avLst/>
          </a:prstGeom>
          <a:noFill/>
          <a:ln>
            <a:noFill/>
          </a:ln>
        </p:spPr>
      </p:pic>
      <p:sp>
        <p:nvSpPr>
          <p:cNvPr id="742" name="Google Shape;742;p23"/>
          <p:cNvSpPr txBox="1"/>
          <p:nvPr/>
        </p:nvSpPr>
        <p:spPr>
          <a:xfrm>
            <a:off x="541612" y="4762500"/>
            <a:ext cx="8602388" cy="47510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begin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select * into vrow from tblopensubject where os_seq = pos1;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select subject_seq into psub_seq from tblopensubject where os_seq = pos1;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select subject_name into psub_name from tblsubject where subject_seq = psub_seq;</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select t.teacher_name into pteacher_name from tblteacher t where teacher_seq</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 (select tm.teacher_seq from tblteachermanagement tm where oc_seq</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 (select os.oc_seq from tblopensubject os where os_seq = pos1));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select book_name into pbook_name from tblbook where subject_seq = pos1;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exception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when NO_DATA_FOUND then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dbms_output.put_line('해당os_seq가 존재하지않습니다');</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A28A"/>
        </a:solidFill>
      </p:bgPr>
    </p:bg>
    <p:spTree>
      <p:nvGrpSpPr>
        <p:cNvPr id="746" name="Shape 746"/>
        <p:cNvGrpSpPr/>
        <p:nvPr/>
      </p:nvGrpSpPr>
      <p:grpSpPr>
        <a:xfrm>
          <a:off x="0" y="0"/>
          <a:ext cx="0" cy="0"/>
          <a:chOff x="0" y="0"/>
          <a:chExt cx="0" cy="0"/>
        </a:xfrm>
      </p:grpSpPr>
      <p:grpSp>
        <p:nvGrpSpPr>
          <p:cNvPr id="747" name="Google Shape;747;p24"/>
          <p:cNvGrpSpPr/>
          <p:nvPr/>
        </p:nvGrpSpPr>
        <p:grpSpPr>
          <a:xfrm>
            <a:off x="-7883185" y="-4197685"/>
            <a:ext cx="34532055" cy="18974004"/>
            <a:chOff x="-7883185" y="-4197685"/>
            <a:chExt cx="34532055" cy="18974004"/>
          </a:xfrm>
        </p:grpSpPr>
        <p:grpSp>
          <p:nvGrpSpPr>
            <p:cNvPr id="748" name="Google Shape;748;p24"/>
            <p:cNvGrpSpPr/>
            <p:nvPr/>
          </p:nvGrpSpPr>
          <p:grpSpPr>
            <a:xfrm>
              <a:off x="-7883185" y="-4197685"/>
              <a:ext cx="34532055" cy="18974004"/>
              <a:chOff x="-7883185" y="-4197685"/>
              <a:chExt cx="34532055" cy="18974004"/>
            </a:xfrm>
          </p:grpSpPr>
          <p:pic>
            <p:nvPicPr>
              <p:cNvPr id="749" name="Google Shape;749;p24"/>
              <p:cNvPicPr preferRelativeResize="0"/>
              <p:nvPr/>
            </p:nvPicPr>
            <p:blipFill rotWithShape="1">
              <a:blip r:embed="rId3">
                <a:alphaModFix/>
              </a:blip>
              <a:srcRect b="0" l="0" r="0" t="0"/>
              <a:stretch/>
            </p:blipFill>
            <p:spPr>
              <a:xfrm>
                <a:off x="-7883185" y="-4197685"/>
                <a:ext cx="34532055" cy="18974004"/>
              </a:xfrm>
              <a:prstGeom prst="rect">
                <a:avLst/>
              </a:prstGeom>
              <a:noFill/>
              <a:ln>
                <a:noFill/>
              </a:ln>
            </p:spPr>
          </p:pic>
          <p:pic>
            <p:nvPicPr>
              <p:cNvPr id="750" name="Google Shape;750;p24"/>
              <p:cNvPicPr preferRelativeResize="0"/>
              <p:nvPr/>
            </p:nvPicPr>
            <p:blipFill rotWithShape="1">
              <a:blip r:embed="rId4">
                <a:alphaModFix/>
              </a:blip>
              <a:srcRect b="0" l="0" r="0" t="0"/>
              <a:stretch/>
            </p:blipFill>
            <p:spPr>
              <a:xfrm>
                <a:off x="516701" y="370142"/>
                <a:ext cx="17266028" cy="9487001"/>
              </a:xfrm>
              <a:prstGeom prst="rect">
                <a:avLst/>
              </a:prstGeom>
              <a:noFill/>
              <a:ln>
                <a:noFill/>
              </a:ln>
            </p:spPr>
          </p:pic>
        </p:grpSp>
        <p:pic>
          <p:nvPicPr>
            <p:cNvPr id="751" name="Google Shape;751;p24"/>
            <p:cNvPicPr preferRelativeResize="0"/>
            <p:nvPr/>
          </p:nvPicPr>
          <p:blipFill rotWithShape="1">
            <a:blip r:embed="rId5">
              <a:alphaModFix/>
            </a:blip>
            <a:srcRect b="0" l="0" r="0" t="0"/>
            <a:stretch/>
          </p:blipFill>
          <p:spPr>
            <a:xfrm>
              <a:off x="914827" y="152381"/>
              <a:ext cx="16279450" cy="926831"/>
            </a:xfrm>
            <a:prstGeom prst="rect">
              <a:avLst/>
            </a:prstGeom>
            <a:noFill/>
            <a:ln>
              <a:noFill/>
            </a:ln>
          </p:spPr>
        </p:pic>
      </p:grpSp>
      <p:grpSp>
        <p:nvGrpSpPr>
          <p:cNvPr id="752" name="Google Shape;752;p24"/>
          <p:cNvGrpSpPr/>
          <p:nvPr/>
        </p:nvGrpSpPr>
        <p:grpSpPr>
          <a:xfrm>
            <a:off x="-3256600" y="815693"/>
            <a:ext cx="24982840" cy="2817854"/>
            <a:chOff x="-3256600" y="815693"/>
            <a:chExt cx="24982840" cy="2817854"/>
          </a:xfrm>
        </p:grpSpPr>
        <p:pic>
          <p:nvPicPr>
            <p:cNvPr id="753" name="Google Shape;753;p24"/>
            <p:cNvPicPr preferRelativeResize="0"/>
            <p:nvPr/>
          </p:nvPicPr>
          <p:blipFill rotWithShape="1">
            <a:blip r:embed="rId6">
              <a:alphaModFix/>
            </a:blip>
            <a:srcRect b="0" l="0" r="0" t="0"/>
            <a:stretch/>
          </p:blipFill>
          <p:spPr>
            <a:xfrm rot="-5400000">
              <a:off x="7825893" y="-10266800"/>
              <a:ext cx="2817854" cy="24982840"/>
            </a:xfrm>
            <a:prstGeom prst="rect">
              <a:avLst/>
            </a:prstGeom>
            <a:noFill/>
            <a:ln>
              <a:noFill/>
            </a:ln>
          </p:spPr>
        </p:pic>
        <p:pic>
          <p:nvPicPr>
            <p:cNvPr id="754" name="Google Shape;754;p24"/>
            <p:cNvPicPr preferRelativeResize="0"/>
            <p:nvPr/>
          </p:nvPicPr>
          <p:blipFill rotWithShape="1">
            <a:blip r:embed="rId7">
              <a:alphaModFix/>
            </a:blip>
            <a:srcRect b="0" l="0" r="0" t="0"/>
            <a:stretch/>
          </p:blipFill>
          <p:spPr>
            <a:xfrm rot="-5400000">
              <a:off x="8438394" y="-4113053"/>
              <a:ext cx="1408927" cy="12491420"/>
            </a:xfrm>
            <a:prstGeom prst="rect">
              <a:avLst/>
            </a:prstGeom>
            <a:noFill/>
            <a:ln>
              <a:noFill/>
            </a:ln>
          </p:spPr>
        </p:pic>
      </p:grpSp>
      <p:sp>
        <p:nvSpPr>
          <p:cNvPr id="755" name="Google Shape;755;p24"/>
          <p:cNvSpPr txBox="1"/>
          <p:nvPr/>
        </p:nvSpPr>
        <p:spPr>
          <a:xfrm>
            <a:off x="812631" y="1609609"/>
            <a:ext cx="16812914" cy="1107996"/>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600"/>
              <a:buFont typeface="Arial"/>
              <a:buNone/>
            </a:pPr>
            <a:r>
              <a:rPr b="1" i="0" lang="en-US" sz="6600" u="none" cap="none" strike="noStrike">
                <a:solidFill>
                  <a:srgbClr val="172F16"/>
                </a:solidFill>
                <a:latin typeface="Arial"/>
                <a:ea typeface="Arial"/>
                <a:cs typeface="Arial"/>
                <a:sym typeface="Arial"/>
              </a:rPr>
              <a:t>교육생 관리 </a:t>
            </a:r>
            <a:endParaRPr b="0" i="0" sz="2800" u="none" cap="none" strike="noStrike">
              <a:solidFill>
                <a:schemeClr val="dk1"/>
              </a:solidFill>
              <a:latin typeface="Arial"/>
              <a:ea typeface="Arial"/>
              <a:cs typeface="Arial"/>
              <a:sym typeface="Arial"/>
            </a:endParaRPr>
          </a:p>
        </p:txBody>
      </p:sp>
      <p:pic>
        <p:nvPicPr>
          <p:cNvPr id="756" name="Google Shape;756;p24"/>
          <p:cNvPicPr preferRelativeResize="0"/>
          <p:nvPr/>
        </p:nvPicPr>
        <p:blipFill rotWithShape="1">
          <a:blip r:embed="rId8">
            <a:alphaModFix/>
          </a:blip>
          <a:srcRect b="0" l="0" r="0" t="0"/>
          <a:stretch/>
        </p:blipFill>
        <p:spPr>
          <a:xfrm>
            <a:off x="6781800" y="1135805"/>
            <a:ext cx="2895600" cy="2185156"/>
          </a:xfrm>
          <a:prstGeom prst="rect">
            <a:avLst/>
          </a:prstGeom>
          <a:noFill/>
          <a:ln>
            <a:noFill/>
          </a:ln>
        </p:spPr>
      </p:pic>
      <p:sp>
        <p:nvSpPr>
          <p:cNvPr id="757" name="Google Shape;757;p24"/>
          <p:cNvSpPr txBox="1"/>
          <p:nvPr/>
        </p:nvSpPr>
        <p:spPr>
          <a:xfrm>
            <a:off x="1282234" y="5429278"/>
            <a:ext cx="15912043" cy="15696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800">
                <a:solidFill>
                  <a:srgbClr val="1D1B10"/>
                </a:solidFill>
                <a:latin typeface="Arial"/>
                <a:ea typeface="Arial"/>
                <a:cs typeface="Arial"/>
                <a:sym typeface="Arial"/>
              </a:rPr>
              <a:t>관리자는 여러 명의 교육생 정보를 </a:t>
            </a:r>
            <a:endParaRPr b="1" sz="4800">
              <a:solidFill>
                <a:srgbClr val="1D1B10"/>
              </a:solidFill>
              <a:latin typeface="Arial"/>
              <a:ea typeface="Arial"/>
              <a:cs typeface="Arial"/>
              <a:sym typeface="Arial"/>
            </a:endParaRPr>
          </a:p>
          <a:p>
            <a:pPr indent="0" lvl="0" marL="0" marR="0" rtl="0" algn="ctr">
              <a:spcBef>
                <a:spcPts val="0"/>
              </a:spcBef>
              <a:spcAft>
                <a:spcPts val="0"/>
              </a:spcAft>
              <a:buNone/>
            </a:pPr>
            <a:r>
              <a:rPr b="1" lang="en-US" sz="4800">
                <a:solidFill>
                  <a:srgbClr val="1D1B10"/>
                </a:solidFill>
                <a:latin typeface="Arial"/>
                <a:ea typeface="Arial"/>
                <a:cs typeface="Arial"/>
                <a:sym typeface="Arial"/>
              </a:rPr>
              <a:t>등록 및 관리할 수 있어야 한다.</a:t>
            </a:r>
            <a:endParaRPr b="1" i="0" sz="4800" u="none" cap="none" strike="noStrike">
              <a:solidFill>
                <a:srgbClr val="1D1B10"/>
              </a:solidFill>
              <a:latin typeface="Arial"/>
              <a:ea typeface="Arial"/>
              <a:cs typeface="Arial"/>
              <a:sym typeface="Arial"/>
            </a:endParaRPr>
          </a:p>
        </p:txBody>
      </p:sp>
      <p:pic>
        <p:nvPicPr>
          <p:cNvPr id="758" name="Google Shape;758;p24"/>
          <p:cNvPicPr preferRelativeResize="0"/>
          <p:nvPr/>
        </p:nvPicPr>
        <p:blipFill rotWithShape="1">
          <a:blip r:embed="rId9">
            <a:alphaModFix/>
          </a:blip>
          <a:srcRect b="0" l="0" r="0" t="0"/>
          <a:stretch/>
        </p:blipFill>
        <p:spPr>
          <a:xfrm>
            <a:off x="4831362" y="6848633"/>
            <a:ext cx="2560274" cy="256146"/>
          </a:xfrm>
          <a:prstGeom prst="rect">
            <a:avLst/>
          </a:prstGeom>
          <a:noFill/>
          <a:ln>
            <a:noFill/>
          </a:ln>
        </p:spPr>
      </p:pic>
      <p:grpSp>
        <p:nvGrpSpPr>
          <p:cNvPr id="759" name="Google Shape;759;p24"/>
          <p:cNvGrpSpPr/>
          <p:nvPr/>
        </p:nvGrpSpPr>
        <p:grpSpPr>
          <a:xfrm>
            <a:off x="3212801" y="3057627"/>
            <a:ext cx="12175767" cy="6660663"/>
            <a:chOff x="3212801" y="3057627"/>
            <a:chExt cx="12175767" cy="6660663"/>
          </a:xfrm>
        </p:grpSpPr>
        <p:pic>
          <p:nvPicPr>
            <p:cNvPr id="760" name="Google Shape;760;p24"/>
            <p:cNvPicPr preferRelativeResize="0"/>
            <p:nvPr/>
          </p:nvPicPr>
          <p:blipFill rotWithShape="1">
            <a:blip r:embed="rId10">
              <a:alphaModFix/>
            </a:blip>
            <a:srcRect b="0" l="0" r="0" t="0"/>
            <a:stretch/>
          </p:blipFill>
          <p:spPr>
            <a:xfrm>
              <a:off x="3212801" y="3057627"/>
              <a:ext cx="12175767" cy="6660663"/>
            </a:xfrm>
            <a:prstGeom prst="rect">
              <a:avLst/>
            </a:prstGeom>
            <a:noFill/>
            <a:ln>
              <a:noFill/>
            </a:ln>
          </p:spPr>
        </p:pic>
        <p:pic>
          <p:nvPicPr>
            <p:cNvPr id="761" name="Google Shape;761;p24"/>
            <p:cNvPicPr preferRelativeResize="0"/>
            <p:nvPr/>
          </p:nvPicPr>
          <p:blipFill rotWithShape="1">
            <a:blip r:embed="rId11">
              <a:alphaModFix/>
            </a:blip>
            <a:srcRect b="0" l="0" r="0" t="0"/>
            <a:stretch/>
          </p:blipFill>
          <p:spPr>
            <a:xfrm>
              <a:off x="4522536" y="3072200"/>
              <a:ext cx="9720612" cy="6569704"/>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9ADA1"/>
        </a:solidFill>
      </p:bgPr>
    </p:bg>
    <p:spTree>
      <p:nvGrpSpPr>
        <p:cNvPr id="765" name="Shape 765"/>
        <p:cNvGrpSpPr/>
        <p:nvPr/>
      </p:nvGrpSpPr>
      <p:grpSpPr>
        <a:xfrm>
          <a:off x="0" y="0"/>
          <a:ext cx="0" cy="0"/>
          <a:chOff x="0" y="0"/>
          <a:chExt cx="0" cy="0"/>
        </a:xfrm>
      </p:grpSpPr>
      <p:grpSp>
        <p:nvGrpSpPr>
          <p:cNvPr id="766" name="Google Shape;766;p25"/>
          <p:cNvGrpSpPr/>
          <p:nvPr/>
        </p:nvGrpSpPr>
        <p:grpSpPr>
          <a:xfrm>
            <a:off x="4020690" y="754307"/>
            <a:ext cx="10437743" cy="11756209"/>
            <a:chOff x="4020690" y="754307"/>
            <a:chExt cx="10437743" cy="11756209"/>
          </a:xfrm>
        </p:grpSpPr>
        <p:pic>
          <p:nvPicPr>
            <p:cNvPr id="767" name="Google Shape;767;p25"/>
            <p:cNvPicPr preferRelativeResize="0"/>
            <p:nvPr/>
          </p:nvPicPr>
          <p:blipFill rotWithShape="1">
            <a:blip r:embed="rId3">
              <a:alphaModFix/>
            </a:blip>
            <a:srcRect b="0" l="0" r="0" t="0"/>
            <a:stretch/>
          </p:blipFill>
          <p:spPr>
            <a:xfrm>
              <a:off x="4020690" y="754307"/>
              <a:ext cx="10437743" cy="11756209"/>
            </a:xfrm>
            <a:prstGeom prst="rect">
              <a:avLst/>
            </a:prstGeom>
            <a:noFill/>
            <a:ln>
              <a:noFill/>
            </a:ln>
          </p:spPr>
        </p:pic>
        <p:pic>
          <p:nvPicPr>
            <p:cNvPr id="768" name="Google Shape;768;p25"/>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grpSp>
        <p:nvGrpSpPr>
          <p:cNvPr id="769" name="Google Shape;769;p25"/>
          <p:cNvGrpSpPr/>
          <p:nvPr/>
        </p:nvGrpSpPr>
        <p:grpSpPr>
          <a:xfrm>
            <a:off x="-7934184" y="-4224927"/>
            <a:ext cx="34532056" cy="18974003"/>
            <a:chOff x="-7883185" y="-4197685"/>
            <a:chExt cx="34532056" cy="18974003"/>
          </a:xfrm>
        </p:grpSpPr>
        <p:pic>
          <p:nvPicPr>
            <p:cNvPr id="770" name="Google Shape;770;p25"/>
            <p:cNvPicPr preferRelativeResize="0"/>
            <p:nvPr/>
          </p:nvPicPr>
          <p:blipFill rotWithShape="1">
            <a:blip r:embed="rId5">
              <a:alphaModFix/>
            </a:blip>
            <a:srcRect b="0" l="0" r="0" t="0"/>
            <a:stretch/>
          </p:blipFill>
          <p:spPr>
            <a:xfrm>
              <a:off x="-7883185" y="-4197685"/>
              <a:ext cx="34532056" cy="18974003"/>
            </a:xfrm>
            <a:prstGeom prst="rect">
              <a:avLst/>
            </a:prstGeom>
            <a:noFill/>
            <a:ln>
              <a:noFill/>
            </a:ln>
          </p:spPr>
        </p:pic>
        <p:pic>
          <p:nvPicPr>
            <p:cNvPr id="771" name="Google Shape;771;p25"/>
            <p:cNvPicPr preferRelativeResize="0"/>
            <p:nvPr/>
          </p:nvPicPr>
          <p:blipFill rotWithShape="1">
            <a:blip r:embed="rId6">
              <a:alphaModFix/>
            </a:blip>
            <a:srcRect b="0" l="0" r="0" t="0"/>
            <a:stretch/>
          </p:blipFill>
          <p:spPr>
            <a:xfrm>
              <a:off x="516701" y="370142"/>
              <a:ext cx="17266028" cy="9487001"/>
            </a:xfrm>
            <a:prstGeom prst="rect">
              <a:avLst/>
            </a:prstGeom>
            <a:noFill/>
            <a:ln>
              <a:noFill/>
            </a:ln>
          </p:spPr>
        </p:pic>
      </p:grpSp>
      <p:pic>
        <p:nvPicPr>
          <p:cNvPr id="772" name="Google Shape;772;p25"/>
          <p:cNvPicPr preferRelativeResize="0"/>
          <p:nvPr/>
        </p:nvPicPr>
        <p:blipFill rotWithShape="1">
          <a:blip r:embed="rId7">
            <a:alphaModFix/>
          </a:blip>
          <a:srcRect b="0" l="0" r="0" t="0"/>
          <a:stretch/>
        </p:blipFill>
        <p:spPr>
          <a:xfrm>
            <a:off x="914827" y="1684441"/>
            <a:ext cx="16545147" cy="7882430"/>
          </a:xfrm>
          <a:prstGeom prst="rect">
            <a:avLst/>
          </a:prstGeom>
          <a:noFill/>
          <a:ln>
            <a:noFill/>
          </a:ln>
        </p:spPr>
      </p:pic>
      <p:pic>
        <p:nvPicPr>
          <p:cNvPr id="773" name="Google Shape;773;p25"/>
          <p:cNvPicPr preferRelativeResize="0"/>
          <p:nvPr/>
        </p:nvPicPr>
        <p:blipFill rotWithShape="1">
          <a:blip r:embed="rId8">
            <a:alphaModFix/>
          </a:blip>
          <a:srcRect b="0" l="0" r="0" t="0"/>
          <a:stretch/>
        </p:blipFill>
        <p:spPr>
          <a:xfrm rot="5400000">
            <a:off x="6407616" y="6454638"/>
            <a:ext cx="5474527" cy="92327"/>
          </a:xfrm>
          <a:prstGeom prst="rect">
            <a:avLst/>
          </a:prstGeom>
          <a:noFill/>
          <a:ln>
            <a:noFill/>
          </a:ln>
        </p:spPr>
      </p:pic>
      <p:pic>
        <p:nvPicPr>
          <p:cNvPr id="774" name="Google Shape;774;p25"/>
          <p:cNvPicPr preferRelativeResize="0"/>
          <p:nvPr/>
        </p:nvPicPr>
        <p:blipFill rotWithShape="1">
          <a:blip r:embed="rId9">
            <a:alphaModFix/>
          </a:blip>
          <a:srcRect b="0" l="0" r="0" t="0"/>
          <a:stretch/>
        </p:blipFill>
        <p:spPr>
          <a:xfrm>
            <a:off x="914827" y="152381"/>
            <a:ext cx="16279450" cy="926831"/>
          </a:xfrm>
          <a:prstGeom prst="rect">
            <a:avLst/>
          </a:prstGeom>
          <a:noFill/>
          <a:ln>
            <a:noFill/>
          </a:ln>
        </p:spPr>
      </p:pic>
      <p:grpSp>
        <p:nvGrpSpPr>
          <p:cNvPr id="775" name="Google Shape;775;p25"/>
          <p:cNvGrpSpPr/>
          <p:nvPr/>
        </p:nvGrpSpPr>
        <p:grpSpPr>
          <a:xfrm>
            <a:off x="758760" y="1048781"/>
            <a:ext cx="8088219" cy="2164424"/>
            <a:chOff x="562723" y="3247260"/>
            <a:chExt cx="9313262" cy="2761932"/>
          </a:xfrm>
        </p:grpSpPr>
        <p:grpSp>
          <p:nvGrpSpPr>
            <p:cNvPr id="776" name="Google Shape;776;p25"/>
            <p:cNvGrpSpPr/>
            <p:nvPr/>
          </p:nvGrpSpPr>
          <p:grpSpPr>
            <a:xfrm>
              <a:off x="562723" y="3247260"/>
              <a:ext cx="9313262" cy="2761932"/>
              <a:chOff x="562723" y="3247260"/>
              <a:chExt cx="9313262" cy="2761932"/>
            </a:xfrm>
          </p:grpSpPr>
          <p:pic>
            <p:nvPicPr>
              <p:cNvPr id="777" name="Google Shape;777;p25"/>
              <p:cNvPicPr preferRelativeResize="0"/>
              <p:nvPr/>
            </p:nvPicPr>
            <p:blipFill rotWithShape="1">
              <a:blip r:embed="rId10">
                <a:alphaModFix/>
              </a:blip>
              <a:srcRect b="0" l="0" r="0" t="0"/>
              <a:stretch/>
            </p:blipFill>
            <p:spPr>
              <a:xfrm>
                <a:off x="562723" y="3247260"/>
                <a:ext cx="9313262" cy="2761932"/>
              </a:xfrm>
              <a:prstGeom prst="rect">
                <a:avLst/>
              </a:prstGeom>
              <a:noFill/>
              <a:ln>
                <a:noFill/>
              </a:ln>
            </p:spPr>
          </p:pic>
          <p:pic>
            <p:nvPicPr>
              <p:cNvPr id="778" name="Google Shape;778;p25"/>
              <p:cNvPicPr preferRelativeResize="0"/>
              <p:nvPr/>
            </p:nvPicPr>
            <p:blipFill rotWithShape="1">
              <a:blip r:embed="rId11">
                <a:alphaModFix/>
              </a:blip>
              <a:srcRect b="0" l="0" r="0" t="0"/>
              <a:stretch/>
            </p:blipFill>
            <p:spPr>
              <a:xfrm>
                <a:off x="2800901" y="3847605"/>
                <a:ext cx="4656631" cy="1380966"/>
              </a:xfrm>
              <a:prstGeom prst="rect">
                <a:avLst/>
              </a:prstGeom>
              <a:noFill/>
              <a:ln>
                <a:noFill/>
              </a:ln>
            </p:spPr>
          </p:pic>
        </p:grpSp>
        <p:sp>
          <p:nvSpPr>
            <p:cNvPr id="779" name="Google Shape;779;p25"/>
            <p:cNvSpPr txBox="1"/>
            <p:nvPr/>
          </p:nvSpPr>
          <p:spPr>
            <a:xfrm>
              <a:off x="3207074" y="3924580"/>
              <a:ext cx="3738536" cy="123713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주요쿼리</a:t>
              </a:r>
              <a:endParaRPr sz="1800">
                <a:solidFill>
                  <a:schemeClr val="dk1"/>
                </a:solidFill>
                <a:latin typeface="Arial"/>
                <a:ea typeface="Arial"/>
                <a:cs typeface="Arial"/>
                <a:sym typeface="Arial"/>
              </a:endParaRPr>
            </a:p>
          </p:txBody>
        </p:sp>
        <p:pic>
          <p:nvPicPr>
            <p:cNvPr id="780" name="Google Shape;780;p25"/>
            <p:cNvPicPr preferRelativeResize="0"/>
            <p:nvPr/>
          </p:nvPicPr>
          <p:blipFill rotWithShape="1">
            <a:blip r:embed="rId12">
              <a:alphaModFix/>
            </a:blip>
            <a:srcRect b="0" l="0" r="0" t="0"/>
            <a:stretch/>
          </p:blipFill>
          <p:spPr>
            <a:xfrm rot="-1980000">
              <a:off x="2243505" y="3680753"/>
              <a:ext cx="1786076" cy="687969"/>
            </a:xfrm>
            <a:prstGeom prst="rect">
              <a:avLst/>
            </a:prstGeom>
            <a:noFill/>
            <a:ln>
              <a:noFill/>
            </a:ln>
          </p:spPr>
        </p:pic>
      </p:grpSp>
      <p:grpSp>
        <p:nvGrpSpPr>
          <p:cNvPr id="781" name="Google Shape;781;p25"/>
          <p:cNvGrpSpPr/>
          <p:nvPr/>
        </p:nvGrpSpPr>
        <p:grpSpPr>
          <a:xfrm>
            <a:off x="9331843" y="1075965"/>
            <a:ext cx="9313262" cy="2297164"/>
            <a:chOff x="562723" y="3247260"/>
            <a:chExt cx="9313262" cy="2761932"/>
          </a:xfrm>
        </p:grpSpPr>
        <p:grpSp>
          <p:nvGrpSpPr>
            <p:cNvPr id="782" name="Google Shape;782;p25"/>
            <p:cNvGrpSpPr/>
            <p:nvPr/>
          </p:nvGrpSpPr>
          <p:grpSpPr>
            <a:xfrm>
              <a:off x="562723" y="3247260"/>
              <a:ext cx="9313262" cy="2761932"/>
              <a:chOff x="562723" y="3247260"/>
              <a:chExt cx="9313262" cy="2761932"/>
            </a:xfrm>
          </p:grpSpPr>
          <p:pic>
            <p:nvPicPr>
              <p:cNvPr id="783" name="Google Shape;783;p25"/>
              <p:cNvPicPr preferRelativeResize="0"/>
              <p:nvPr/>
            </p:nvPicPr>
            <p:blipFill rotWithShape="1">
              <a:blip r:embed="rId10">
                <a:alphaModFix/>
              </a:blip>
              <a:srcRect b="0" l="0" r="0" t="0"/>
              <a:stretch/>
            </p:blipFill>
            <p:spPr>
              <a:xfrm>
                <a:off x="562723" y="3247260"/>
                <a:ext cx="9313262" cy="2761932"/>
              </a:xfrm>
              <a:prstGeom prst="rect">
                <a:avLst/>
              </a:prstGeom>
              <a:noFill/>
              <a:ln>
                <a:noFill/>
              </a:ln>
            </p:spPr>
          </p:pic>
          <p:pic>
            <p:nvPicPr>
              <p:cNvPr id="784" name="Google Shape;784;p25"/>
              <p:cNvPicPr preferRelativeResize="0"/>
              <p:nvPr/>
            </p:nvPicPr>
            <p:blipFill rotWithShape="1">
              <a:blip r:embed="rId11">
                <a:alphaModFix/>
              </a:blip>
              <a:srcRect b="0" l="0" r="0" t="0"/>
              <a:stretch/>
            </p:blipFill>
            <p:spPr>
              <a:xfrm>
                <a:off x="2800901" y="3847605"/>
                <a:ext cx="4656631" cy="1380966"/>
              </a:xfrm>
              <a:prstGeom prst="rect">
                <a:avLst/>
              </a:prstGeom>
              <a:noFill/>
              <a:ln>
                <a:noFill/>
              </a:ln>
            </p:spPr>
          </p:pic>
        </p:grpSp>
        <p:sp>
          <p:nvSpPr>
            <p:cNvPr id="785" name="Google Shape;785;p25"/>
            <p:cNvSpPr txBox="1"/>
            <p:nvPr/>
          </p:nvSpPr>
          <p:spPr>
            <a:xfrm>
              <a:off x="3207074" y="4058399"/>
              <a:ext cx="3738536" cy="9694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질의 결과</a:t>
              </a:r>
              <a:endParaRPr sz="1800">
                <a:solidFill>
                  <a:schemeClr val="dk1"/>
                </a:solidFill>
                <a:latin typeface="Arial"/>
                <a:ea typeface="Arial"/>
                <a:cs typeface="Arial"/>
                <a:sym typeface="Arial"/>
              </a:endParaRPr>
            </a:p>
          </p:txBody>
        </p:sp>
        <p:pic>
          <p:nvPicPr>
            <p:cNvPr id="786" name="Google Shape;786;p25"/>
            <p:cNvPicPr preferRelativeResize="0"/>
            <p:nvPr/>
          </p:nvPicPr>
          <p:blipFill rotWithShape="1">
            <a:blip r:embed="rId12">
              <a:alphaModFix/>
            </a:blip>
            <a:srcRect b="0" l="0" r="0" t="0"/>
            <a:stretch/>
          </p:blipFill>
          <p:spPr>
            <a:xfrm rot="-1980000">
              <a:off x="2243505" y="3680753"/>
              <a:ext cx="1786076" cy="687969"/>
            </a:xfrm>
            <a:prstGeom prst="rect">
              <a:avLst/>
            </a:prstGeom>
            <a:noFill/>
            <a:ln>
              <a:noFill/>
            </a:ln>
          </p:spPr>
        </p:pic>
      </p:grpSp>
      <p:sp>
        <p:nvSpPr>
          <p:cNvPr id="787" name="Google Shape;787;p25"/>
          <p:cNvSpPr txBox="1"/>
          <p:nvPr/>
        </p:nvSpPr>
        <p:spPr>
          <a:xfrm>
            <a:off x="9522202" y="3287069"/>
            <a:ext cx="8126430" cy="6001613"/>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100"/>
              <a:buFont typeface="Arial"/>
              <a:buNone/>
            </a:pPr>
            <a:r>
              <a:rPr b="1" lang="en-US" sz="1800">
                <a:solidFill>
                  <a:schemeClr val="dk1"/>
                </a:solidFill>
                <a:latin typeface="Arial"/>
                <a:ea typeface="Arial"/>
                <a:cs typeface="Arial"/>
                <a:sym typeface="Arial"/>
              </a:rPr>
              <a:t>ㅡㅡㅡㅡㅡㅡㅡㅡㅡㅡㅡㅡㅡㅡㅡㅡㅡㅡㅡㅡㅡㅡㅡㅡㅡㅡㅡㅡㅡㅡㅡㅡㅡㅡㅡㅡㅡ</a:t>
            </a:r>
            <a:endParaRPr b="1"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800">
                <a:solidFill>
                  <a:schemeClr val="dk1"/>
                </a:solidFill>
                <a:latin typeface="Arial"/>
                <a:ea typeface="Arial"/>
                <a:cs typeface="Arial"/>
                <a:sym typeface="Arial"/>
              </a:rPr>
              <a:t>학생번호	학생명	    주민등록번호	       	 연락처	            	수강횟수</a:t>
            </a:r>
            <a:endParaRPr b="1"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800">
                <a:solidFill>
                  <a:schemeClr val="dk1"/>
                </a:solidFill>
                <a:latin typeface="Arial"/>
                <a:ea typeface="Arial"/>
                <a:cs typeface="Arial"/>
                <a:sym typeface="Arial"/>
              </a:rPr>
              <a:t>ㅡㅡㅡㅡㅡㅡㅡㅡㅡㅡㅡㅡㅡㅡㅡㅡㅡㅡㅡㅡㅡㅡㅡㅡㅡㅡㅡㅡㅡㅡㅡㅡㅡㅡㅡㅡㅡ</a:t>
            </a:r>
            <a:endParaRPr b="1"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800">
                <a:solidFill>
                  <a:schemeClr val="dk1"/>
                </a:solidFill>
                <a:latin typeface="Arial"/>
                <a:ea typeface="Arial"/>
                <a:cs typeface="Arial"/>
                <a:sym typeface="Arial"/>
              </a:rPr>
              <a:t>   307	안성경 	990614-2531752	010-9946-7666		1</a:t>
            </a:r>
            <a:endParaRPr b="1"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800">
                <a:solidFill>
                  <a:schemeClr val="dk1"/>
                </a:solidFill>
                <a:latin typeface="Arial"/>
                <a:ea typeface="Arial"/>
                <a:cs typeface="Arial"/>
                <a:sym typeface="Arial"/>
              </a:rPr>
              <a:t>ㅡㅡㅡㅡㅡㅡㅡㅡㅡㅡㅡㅡㅡㅡㅡㅡㅡㅡㅡㅡㅡㅡㅡㅡㅡㅡㅡㅡㅡㅡㅡㅡㅡㅡㅡㅡㅡ</a:t>
            </a:r>
            <a:endParaRPr b="1"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800">
                <a:solidFill>
                  <a:schemeClr val="dk1"/>
                </a:solidFill>
                <a:latin typeface="Arial"/>
                <a:ea typeface="Arial"/>
                <a:cs typeface="Arial"/>
                <a:sym typeface="Arial"/>
              </a:rPr>
              <a:t>   308	방수수 	840626-2284768	010-5441-3838		4</a:t>
            </a:r>
            <a:endParaRPr b="1"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800">
                <a:solidFill>
                  <a:schemeClr val="dk1"/>
                </a:solidFill>
                <a:latin typeface="Arial"/>
                <a:ea typeface="Arial"/>
                <a:cs typeface="Arial"/>
                <a:sym typeface="Arial"/>
              </a:rPr>
              <a:t>ㅡㅡㅡㅡㅡㅡㅡㅡㅡㅡㅡㅡㅡㅡㅡㅡㅡㅡㅡㅡㅡㅡㅡㅡㅡㅡㅡㅡㅡㅡㅡㅡㅡㅡㅡㅡㅡ</a:t>
            </a:r>
            <a:endParaRPr b="1"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800">
                <a:solidFill>
                  <a:schemeClr val="dk1"/>
                </a:solidFill>
                <a:latin typeface="Arial"/>
                <a:ea typeface="Arial"/>
                <a:cs typeface="Arial"/>
                <a:sym typeface="Arial"/>
              </a:rPr>
              <a:t>   309	오승연 	911017-2357523	010-3141-8462		1</a:t>
            </a:r>
            <a:endParaRPr b="1"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800">
                <a:solidFill>
                  <a:schemeClr val="dk1"/>
                </a:solidFill>
                <a:latin typeface="Arial"/>
                <a:ea typeface="Arial"/>
                <a:cs typeface="Arial"/>
                <a:sym typeface="Arial"/>
              </a:rPr>
              <a:t>ㅡㅡㅡㅡㅡㅡㅡㅡㅡㅡㅡㅡㅡㅡㅡㅡㅡㅡㅡㅡㅡㅡㅡㅡㅡㅡㅡㅡㅡㅡㅡㅡㅡㅡㅡㅡㅡ</a:t>
            </a:r>
            <a:endParaRPr b="1"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800">
                <a:solidFill>
                  <a:schemeClr val="dk1"/>
                </a:solidFill>
                <a:latin typeface="Arial"/>
                <a:ea typeface="Arial"/>
                <a:cs typeface="Arial"/>
                <a:sym typeface="Arial"/>
              </a:rPr>
              <a:t>   310	한연하 	751108-2922915	010-5767-6708		4</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ㅡㅡㅡㅡㅡㅡㅡㅡㅡㅡㅡㅡㅡㅡㅡㅡㅡㅡㅡㅡㅡㅡㅡㅡㅡㅡㅡㅡㅡㅡㅡㅡㅡㅡㅡㅡㅡ</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   307	안성경 	990614-2531752	010-9946-7666		1</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ㅡㅡㅡㅡㅡㅡㅡㅡㅡㅡㅡㅡㅡㅡㅡㅡㅡㅡㅡㅡㅡㅡㅡㅡㅡㅡㅡㅡㅡㅡㅡㅡㅡㅡㅡㅡㅡ</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   308	방수수 	840626-2284768	010-5441-3838		4</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ㅡㅡㅡㅡㅡㅡㅡㅡㅡㅡㅡㅡㅡㅡㅡㅡㅡㅡㅡㅡㅡㅡㅡㅡㅡㅡㅡㅡㅡㅡㅡㅡㅡㅡㅡㅡㅡ</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   309	오승연 	911017-2357523	010-3141-8462		1</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ㅡㅡㅡㅡㅡㅡㅡㅡㅡㅡㅡㅡㅡㅡㅡㅡㅡㅡㅡㅡㅡㅡㅡㅡㅡㅡㅡㅡㅡㅡㅡㅡㅡㅡㅡㅡㅡ</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   310	한연하 	751108-2922915	010-5767-6708		4</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ㅡㅡㅡㅡㅡㅡㅡㅡㅡㅡㅡㅡㅡㅡㅡㅡㅡㅡㅡㅡㅡㅡㅡㅡㅡㅡㅡㅡㅡㅡㅡㅡㅡㅡㅡㅡㅡ</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   311	탁연아	991207-2222222	010-9292-5959		0</a:t>
            </a:r>
            <a:endParaRPr b="1"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Calibri"/>
              <a:buNone/>
            </a:pPr>
            <a:r>
              <a:t/>
            </a:r>
            <a:endParaRPr b="1" sz="1800">
              <a:solidFill>
                <a:schemeClr val="dk1"/>
              </a:solidFill>
              <a:latin typeface="Arial"/>
              <a:ea typeface="Arial"/>
              <a:cs typeface="Arial"/>
              <a:sym typeface="Arial"/>
            </a:endParaRPr>
          </a:p>
        </p:txBody>
      </p:sp>
      <p:pic>
        <p:nvPicPr>
          <p:cNvPr id="788" name="Google Shape;788;p25"/>
          <p:cNvPicPr preferRelativeResize="0"/>
          <p:nvPr/>
        </p:nvPicPr>
        <p:blipFill rotWithShape="1">
          <a:blip r:embed="rId13">
            <a:alphaModFix/>
          </a:blip>
          <a:srcRect b="0" l="0" r="0" t="0"/>
          <a:stretch/>
        </p:blipFill>
        <p:spPr>
          <a:xfrm rot="82822">
            <a:off x="1975290" y="8600165"/>
            <a:ext cx="2013830" cy="332115"/>
          </a:xfrm>
          <a:prstGeom prst="rect">
            <a:avLst/>
          </a:prstGeom>
          <a:noFill/>
          <a:ln>
            <a:noFill/>
          </a:ln>
        </p:spPr>
      </p:pic>
      <p:grpSp>
        <p:nvGrpSpPr>
          <p:cNvPr id="789" name="Google Shape;789;p25"/>
          <p:cNvGrpSpPr/>
          <p:nvPr/>
        </p:nvGrpSpPr>
        <p:grpSpPr>
          <a:xfrm>
            <a:off x="4446601" y="3182004"/>
            <a:ext cx="12995319" cy="5937898"/>
            <a:chOff x="4454480" y="3244202"/>
            <a:chExt cx="12995319" cy="5937898"/>
          </a:xfrm>
        </p:grpSpPr>
        <p:sp>
          <p:nvSpPr>
            <p:cNvPr id="790" name="Google Shape;790;p25"/>
            <p:cNvSpPr/>
            <p:nvPr/>
          </p:nvSpPr>
          <p:spPr>
            <a:xfrm>
              <a:off x="4454480" y="3244202"/>
              <a:ext cx="1141471" cy="526954"/>
            </a:xfrm>
            <a:prstGeom prst="rect">
              <a:avLst/>
            </a:prstGeom>
            <a:noFill/>
            <a:ln cap="flat" cmpd="sng" w="5715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1" name="Google Shape;791;p25"/>
            <p:cNvSpPr/>
            <p:nvPr/>
          </p:nvSpPr>
          <p:spPr>
            <a:xfrm>
              <a:off x="9709718" y="8655146"/>
              <a:ext cx="7740081" cy="526954"/>
            </a:xfrm>
            <a:prstGeom prst="rect">
              <a:avLst/>
            </a:prstGeom>
            <a:noFill/>
            <a:ln cap="flat" cmpd="sng" w="5715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92" name="Google Shape;792;p25"/>
          <p:cNvSpPr txBox="1"/>
          <p:nvPr/>
        </p:nvSpPr>
        <p:spPr>
          <a:xfrm>
            <a:off x="1379077" y="2980483"/>
            <a:ext cx="7828500" cy="6957300"/>
          </a:xfrm>
          <a:prstGeom prst="rect">
            <a:avLst/>
          </a:prstGeom>
          <a:noFill/>
          <a:ln cap="flat" cmpd="sng" w="9525">
            <a:solidFill>
              <a:srgbClr val="D9D2E9"/>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100"/>
              <a:buFont typeface="Arial"/>
              <a:buNone/>
            </a:pPr>
            <a:r>
              <a:rPr b="1" lang="en-US" sz="2000">
                <a:solidFill>
                  <a:schemeClr val="dk1"/>
                </a:solidFill>
                <a:latin typeface="Arial"/>
                <a:ea typeface="Arial"/>
                <a:cs typeface="Arial"/>
                <a:sym typeface="Arial"/>
              </a:rPr>
              <a:t>declare</a:t>
            </a:r>
            <a:endParaRPr b="1" sz="20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2000">
                <a:solidFill>
                  <a:schemeClr val="dk1"/>
                </a:solidFill>
                <a:latin typeface="Arial"/>
                <a:ea typeface="Arial"/>
                <a:cs typeface="Arial"/>
                <a:sym typeface="Arial"/>
              </a:rPr>
              <a:t>    vname varchar2(20) := '탁연아';</a:t>
            </a:r>
            <a:endParaRPr b="1" sz="20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2000">
                <a:solidFill>
                  <a:schemeClr val="dk1"/>
                </a:solidFill>
                <a:latin typeface="Arial"/>
                <a:ea typeface="Arial"/>
                <a:cs typeface="Arial"/>
                <a:sym typeface="Arial"/>
              </a:rPr>
              <a:t>    vssn varchar2(14) := '991207-2222222';</a:t>
            </a:r>
            <a:endParaRPr b="1" sz="20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2000">
                <a:solidFill>
                  <a:schemeClr val="dk1"/>
                </a:solidFill>
                <a:latin typeface="Arial"/>
                <a:ea typeface="Arial"/>
                <a:cs typeface="Arial"/>
                <a:sym typeface="Arial"/>
              </a:rPr>
              <a:t>    vtel varchar2(13) := '010-9292-5959';</a:t>
            </a:r>
            <a:endParaRPr b="1" sz="20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2000">
                <a:solidFill>
                  <a:schemeClr val="dk1"/>
                </a:solidFill>
                <a:latin typeface="Arial"/>
                <a:ea typeface="Arial"/>
                <a:cs typeface="Arial"/>
                <a:sym typeface="Arial"/>
              </a:rPr>
              <a:t>    vseq number := 0;</a:t>
            </a:r>
            <a:endParaRPr b="1" sz="20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2000">
                <a:solidFill>
                  <a:schemeClr val="dk1"/>
                </a:solidFill>
                <a:latin typeface="Arial"/>
                <a:ea typeface="Arial"/>
                <a:cs typeface="Arial"/>
                <a:sym typeface="Arial"/>
              </a:rPr>
              <a:t>    vresult sys_refcursor;</a:t>
            </a:r>
            <a:endParaRPr b="1" sz="20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2000">
                <a:solidFill>
                  <a:schemeClr val="dk1"/>
                </a:solidFill>
                <a:latin typeface="Arial"/>
                <a:ea typeface="Arial"/>
                <a:cs typeface="Arial"/>
                <a:sym typeface="Arial"/>
              </a:rPr>
              <a:t>    vname2 varchar2(20);</a:t>
            </a:r>
            <a:endParaRPr b="1" sz="20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2000">
                <a:solidFill>
                  <a:schemeClr val="dk1"/>
                </a:solidFill>
                <a:latin typeface="Arial"/>
                <a:ea typeface="Arial"/>
                <a:cs typeface="Arial"/>
                <a:sym typeface="Arial"/>
              </a:rPr>
              <a:t>    vrow tblstudent%rowtype;</a:t>
            </a:r>
            <a:endParaRPr b="1" sz="20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2000">
                <a:solidFill>
                  <a:schemeClr val="dk1"/>
                </a:solidFill>
                <a:latin typeface="Arial"/>
                <a:ea typeface="Arial"/>
                <a:cs typeface="Arial"/>
                <a:sym typeface="Arial"/>
              </a:rPr>
              <a:t>begin</a:t>
            </a:r>
            <a:endParaRPr b="1" sz="20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2000">
                <a:solidFill>
                  <a:schemeClr val="dk1"/>
                </a:solidFill>
                <a:latin typeface="Arial"/>
                <a:ea typeface="Arial"/>
                <a:cs typeface="Arial"/>
                <a:sym typeface="Arial"/>
              </a:rPr>
              <a:t>    -- 면접이 합격한 사람만 교육생 추가 가능</a:t>
            </a:r>
            <a:endParaRPr b="1" sz="20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2000">
                <a:solidFill>
                  <a:schemeClr val="dk1"/>
                </a:solidFill>
                <a:latin typeface="Arial"/>
                <a:ea typeface="Arial"/>
                <a:cs typeface="Arial"/>
                <a:sym typeface="Arial"/>
              </a:rPr>
              <a:t>    select ir.interviewer_name into vname2 </a:t>
            </a:r>
            <a:endParaRPr b="1" sz="20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2000">
                <a:solidFill>
                  <a:schemeClr val="dk1"/>
                </a:solidFill>
                <a:latin typeface="Arial"/>
                <a:ea typeface="Arial"/>
                <a:cs typeface="Arial"/>
                <a:sym typeface="Arial"/>
              </a:rPr>
              <a:t>    from tblinterviewer ir </a:t>
            </a:r>
            <a:endParaRPr b="1" sz="20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2000">
                <a:solidFill>
                  <a:schemeClr val="dk1"/>
                </a:solidFill>
                <a:latin typeface="Arial"/>
                <a:ea typeface="Arial"/>
                <a:cs typeface="Arial"/>
                <a:sym typeface="Arial"/>
              </a:rPr>
              <a:t>        inner join tblinterview i </a:t>
            </a:r>
            <a:endParaRPr b="1" sz="20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2000">
                <a:solidFill>
                  <a:schemeClr val="dk1"/>
                </a:solidFill>
                <a:latin typeface="Arial"/>
                <a:ea typeface="Arial"/>
                <a:cs typeface="Arial"/>
                <a:sym typeface="Arial"/>
              </a:rPr>
              <a:t>            on i.interviewer_seq = ir.interviewer_seq </a:t>
            </a:r>
            <a:endParaRPr b="1" sz="20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2000">
                <a:solidFill>
                  <a:schemeClr val="dk1"/>
                </a:solidFill>
                <a:latin typeface="Arial"/>
                <a:ea typeface="Arial"/>
                <a:cs typeface="Arial"/>
                <a:sym typeface="Arial"/>
              </a:rPr>
              <a:t>    where instr(ir.interviewer_name, vname) != 0 and upper(i.interview_result) = upper('Y');  </a:t>
            </a:r>
            <a:endParaRPr b="1" sz="20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2000">
                <a:solidFill>
                  <a:schemeClr val="dk1"/>
                </a:solidFill>
                <a:latin typeface="Arial"/>
                <a:ea typeface="Arial"/>
                <a:cs typeface="Arial"/>
                <a:sym typeface="Arial"/>
              </a:rPr>
              <a:t>    </a:t>
            </a:r>
            <a:endParaRPr b="1" sz="20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2000">
                <a:solidFill>
                  <a:schemeClr val="dk1"/>
                </a:solidFill>
                <a:latin typeface="Arial"/>
                <a:ea typeface="Arial"/>
                <a:cs typeface="Arial"/>
                <a:sym typeface="Arial"/>
              </a:rPr>
              <a:t>    -- 추가할 이름과 합격한 면접자의 이름이 같으면 교육생 정보 추가  </a:t>
            </a:r>
            <a:endParaRPr b="1" sz="20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2000">
                <a:solidFill>
                  <a:schemeClr val="dk1"/>
                </a:solidFill>
                <a:latin typeface="Arial"/>
                <a:ea typeface="Arial"/>
                <a:cs typeface="Arial"/>
                <a:sym typeface="Arial"/>
              </a:rPr>
              <a:t>    if(vname = vname2) </a:t>
            </a:r>
            <a:endParaRPr b="1" sz="20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2000">
                <a:solidFill>
                  <a:schemeClr val="dk1"/>
                </a:solidFill>
                <a:latin typeface="Arial"/>
                <a:ea typeface="Arial"/>
                <a:cs typeface="Arial"/>
                <a:sym typeface="Arial"/>
              </a:rPr>
              <a:t>        then procAddStudent(vname, vssn, vtel, vseq, vresult);</a:t>
            </a:r>
            <a:endParaRPr b="1" sz="20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    end if;</a:t>
            </a:r>
            <a:endParaRPr b="1" sz="20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A28A"/>
        </a:solidFill>
      </p:bgPr>
    </p:bg>
    <p:spTree>
      <p:nvGrpSpPr>
        <p:cNvPr id="796" name="Shape 796"/>
        <p:cNvGrpSpPr/>
        <p:nvPr/>
      </p:nvGrpSpPr>
      <p:grpSpPr>
        <a:xfrm>
          <a:off x="0" y="0"/>
          <a:ext cx="0" cy="0"/>
          <a:chOff x="0" y="0"/>
          <a:chExt cx="0" cy="0"/>
        </a:xfrm>
      </p:grpSpPr>
      <p:grpSp>
        <p:nvGrpSpPr>
          <p:cNvPr id="797" name="Google Shape;797;p26"/>
          <p:cNvGrpSpPr/>
          <p:nvPr/>
        </p:nvGrpSpPr>
        <p:grpSpPr>
          <a:xfrm>
            <a:off x="-7883185" y="-4197685"/>
            <a:ext cx="34532056" cy="18974003"/>
            <a:chOff x="-7883185" y="-4197685"/>
            <a:chExt cx="34532056" cy="18974003"/>
          </a:xfrm>
        </p:grpSpPr>
        <p:grpSp>
          <p:nvGrpSpPr>
            <p:cNvPr id="798" name="Google Shape;798;p26"/>
            <p:cNvGrpSpPr/>
            <p:nvPr/>
          </p:nvGrpSpPr>
          <p:grpSpPr>
            <a:xfrm>
              <a:off x="-7883185" y="-4197685"/>
              <a:ext cx="34532056" cy="18974003"/>
              <a:chOff x="-7883185" y="-4197685"/>
              <a:chExt cx="34532056" cy="18974003"/>
            </a:xfrm>
          </p:grpSpPr>
          <p:pic>
            <p:nvPicPr>
              <p:cNvPr id="799" name="Google Shape;799;p26"/>
              <p:cNvPicPr preferRelativeResize="0"/>
              <p:nvPr/>
            </p:nvPicPr>
            <p:blipFill rotWithShape="1">
              <a:blip r:embed="rId3">
                <a:alphaModFix/>
              </a:blip>
              <a:srcRect b="0" l="0" r="0" t="0"/>
              <a:stretch/>
            </p:blipFill>
            <p:spPr>
              <a:xfrm>
                <a:off x="-7883185" y="-4197685"/>
                <a:ext cx="34532056" cy="18974003"/>
              </a:xfrm>
              <a:prstGeom prst="rect">
                <a:avLst/>
              </a:prstGeom>
              <a:noFill/>
              <a:ln>
                <a:noFill/>
              </a:ln>
            </p:spPr>
          </p:pic>
          <p:pic>
            <p:nvPicPr>
              <p:cNvPr id="800" name="Google Shape;800;p26"/>
              <p:cNvPicPr preferRelativeResize="0"/>
              <p:nvPr/>
            </p:nvPicPr>
            <p:blipFill rotWithShape="1">
              <a:blip r:embed="rId4">
                <a:alphaModFix/>
              </a:blip>
              <a:srcRect b="0" l="0" r="0" t="0"/>
              <a:stretch/>
            </p:blipFill>
            <p:spPr>
              <a:xfrm>
                <a:off x="516701" y="370142"/>
                <a:ext cx="17266028" cy="9487001"/>
              </a:xfrm>
              <a:prstGeom prst="rect">
                <a:avLst/>
              </a:prstGeom>
              <a:noFill/>
              <a:ln>
                <a:noFill/>
              </a:ln>
            </p:spPr>
          </p:pic>
        </p:grpSp>
        <p:pic>
          <p:nvPicPr>
            <p:cNvPr id="801" name="Google Shape;801;p26"/>
            <p:cNvPicPr preferRelativeResize="0"/>
            <p:nvPr/>
          </p:nvPicPr>
          <p:blipFill rotWithShape="1">
            <a:blip r:embed="rId5">
              <a:alphaModFix/>
            </a:blip>
            <a:srcRect b="0" l="0" r="0" t="0"/>
            <a:stretch/>
          </p:blipFill>
          <p:spPr>
            <a:xfrm>
              <a:off x="914827" y="152381"/>
              <a:ext cx="16279450" cy="926831"/>
            </a:xfrm>
            <a:prstGeom prst="rect">
              <a:avLst/>
            </a:prstGeom>
            <a:noFill/>
            <a:ln>
              <a:noFill/>
            </a:ln>
          </p:spPr>
        </p:pic>
      </p:grpSp>
      <p:grpSp>
        <p:nvGrpSpPr>
          <p:cNvPr id="802" name="Google Shape;802;p26"/>
          <p:cNvGrpSpPr/>
          <p:nvPr/>
        </p:nvGrpSpPr>
        <p:grpSpPr>
          <a:xfrm>
            <a:off x="-3256600" y="815693"/>
            <a:ext cx="24982840" cy="2817854"/>
            <a:chOff x="-3256600" y="815693"/>
            <a:chExt cx="24982840" cy="2817854"/>
          </a:xfrm>
        </p:grpSpPr>
        <p:pic>
          <p:nvPicPr>
            <p:cNvPr id="803" name="Google Shape;803;p26"/>
            <p:cNvPicPr preferRelativeResize="0"/>
            <p:nvPr/>
          </p:nvPicPr>
          <p:blipFill rotWithShape="1">
            <a:blip r:embed="rId6">
              <a:alphaModFix/>
            </a:blip>
            <a:srcRect b="0" l="0" r="0" t="0"/>
            <a:stretch/>
          </p:blipFill>
          <p:spPr>
            <a:xfrm rot="-5400000">
              <a:off x="7825893" y="-10266800"/>
              <a:ext cx="2817854" cy="24982840"/>
            </a:xfrm>
            <a:prstGeom prst="rect">
              <a:avLst/>
            </a:prstGeom>
            <a:noFill/>
            <a:ln>
              <a:noFill/>
            </a:ln>
          </p:spPr>
        </p:pic>
        <p:pic>
          <p:nvPicPr>
            <p:cNvPr id="804" name="Google Shape;804;p26"/>
            <p:cNvPicPr preferRelativeResize="0"/>
            <p:nvPr/>
          </p:nvPicPr>
          <p:blipFill rotWithShape="1">
            <a:blip r:embed="rId7">
              <a:alphaModFix/>
            </a:blip>
            <a:srcRect b="0" l="0" r="0" t="0"/>
            <a:stretch/>
          </p:blipFill>
          <p:spPr>
            <a:xfrm rot="-5400000">
              <a:off x="8438394" y="-4113053"/>
              <a:ext cx="1408927" cy="12491420"/>
            </a:xfrm>
            <a:prstGeom prst="rect">
              <a:avLst/>
            </a:prstGeom>
            <a:noFill/>
            <a:ln>
              <a:noFill/>
            </a:ln>
          </p:spPr>
        </p:pic>
      </p:grpSp>
      <p:sp>
        <p:nvSpPr>
          <p:cNvPr id="805" name="Google Shape;805;p26"/>
          <p:cNvSpPr txBox="1"/>
          <p:nvPr/>
        </p:nvSpPr>
        <p:spPr>
          <a:xfrm>
            <a:off x="812631" y="1621155"/>
            <a:ext cx="16812912" cy="110109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6600">
                <a:solidFill>
                  <a:srgbClr val="172F16"/>
                </a:solidFill>
                <a:latin typeface="Arial"/>
                <a:ea typeface="Arial"/>
                <a:cs typeface="Arial"/>
                <a:sym typeface="Arial"/>
              </a:rPr>
              <a:t>시험 관리 및 성적 조회</a:t>
            </a:r>
            <a:endParaRPr b="1" sz="6600">
              <a:solidFill>
                <a:srgbClr val="172F16"/>
              </a:solidFill>
              <a:latin typeface="Arial"/>
              <a:ea typeface="Arial"/>
              <a:cs typeface="Arial"/>
              <a:sym typeface="Arial"/>
            </a:endParaRPr>
          </a:p>
        </p:txBody>
      </p:sp>
      <p:pic>
        <p:nvPicPr>
          <p:cNvPr id="806" name="Google Shape;806;p26"/>
          <p:cNvPicPr preferRelativeResize="0"/>
          <p:nvPr/>
        </p:nvPicPr>
        <p:blipFill rotWithShape="1">
          <a:blip r:embed="rId8">
            <a:alphaModFix/>
          </a:blip>
          <a:srcRect b="0" l="0" r="0" t="0"/>
          <a:stretch/>
        </p:blipFill>
        <p:spPr>
          <a:xfrm>
            <a:off x="4760991" y="1333500"/>
            <a:ext cx="2097009" cy="1902686"/>
          </a:xfrm>
          <a:prstGeom prst="rect">
            <a:avLst/>
          </a:prstGeom>
          <a:noFill/>
          <a:ln>
            <a:noFill/>
          </a:ln>
        </p:spPr>
      </p:pic>
      <p:pic>
        <p:nvPicPr>
          <p:cNvPr id="807" name="Google Shape;807;p26"/>
          <p:cNvPicPr preferRelativeResize="0"/>
          <p:nvPr/>
        </p:nvPicPr>
        <p:blipFill rotWithShape="1">
          <a:blip r:embed="rId9">
            <a:alphaModFix/>
          </a:blip>
          <a:srcRect b="0" l="0" r="0" t="0"/>
          <a:stretch/>
        </p:blipFill>
        <p:spPr>
          <a:xfrm>
            <a:off x="5791200" y="2868734"/>
            <a:ext cx="7452570" cy="68713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9ADA1"/>
        </a:solidFill>
      </p:bgPr>
    </p:bg>
    <p:spTree>
      <p:nvGrpSpPr>
        <p:cNvPr id="811" name="Shape 811"/>
        <p:cNvGrpSpPr/>
        <p:nvPr/>
      </p:nvGrpSpPr>
      <p:grpSpPr>
        <a:xfrm>
          <a:off x="0" y="0"/>
          <a:ext cx="0" cy="0"/>
          <a:chOff x="0" y="0"/>
          <a:chExt cx="0" cy="0"/>
        </a:xfrm>
      </p:grpSpPr>
      <p:grpSp>
        <p:nvGrpSpPr>
          <p:cNvPr id="812" name="Google Shape;812;p27"/>
          <p:cNvGrpSpPr/>
          <p:nvPr/>
        </p:nvGrpSpPr>
        <p:grpSpPr>
          <a:xfrm>
            <a:off x="4020690" y="754307"/>
            <a:ext cx="10437743" cy="11756209"/>
            <a:chOff x="4020690" y="754307"/>
            <a:chExt cx="10437743" cy="11756209"/>
          </a:xfrm>
        </p:grpSpPr>
        <p:pic>
          <p:nvPicPr>
            <p:cNvPr id="813" name="Google Shape;813;p27"/>
            <p:cNvPicPr preferRelativeResize="0"/>
            <p:nvPr/>
          </p:nvPicPr>
          <p:blipFill rotWithShape="1">
            <a:blip r:embed="rId3">
              <a:alphaModFix/>
            </a:blip>
            <a:srcRect b="0" l="0" r="0" t="0"/>
            <a:stretch/>
          </p:blipFill>
          <p:spPr>
            <a:xfrm>
              <a:off x="4020690" y="754307"/>
              <a:ext cx="10437743" cy="11756209"/>
            </a:xfrm>
            <a:prstGeom prst="rect">
              <a:avLst/>
            </a:prstGeom>
            <a:noFill/>
            <a:ln>
              <a:noFill/>
            </a:ln>
          </p:spPr>
        </p:pic>
        <p:pic>
          <p:nvPicPr>
            <p:cNvPr id="814" name="Google Shape;814;p27"/>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grpSp>
        <p:nvGrpSpPr>
          <p:cNvPr id="815" name="Google Shape;815;p27"/>
          <p:cNvGrpSpPr/>
          <p:nvPr/>
        </p:nvGrpSpPr>
        <p:grpSpPr>
          <a:xfrm>
            <a:off x="-7883185" y="-4197685"/>
            <a:ext cx="34532056" cy="18974003"/>
            <a:chOff x="-7883185" y="-4197685"/>
            <a:chExt cx="34532056" cy="18974003"/>
          </a:xfrm>
        </p:grpSpPr>
        <p:pic>
          <p:nvPicPr>
            <p:cNvPr id="816" name="Google Shape;816;p27"/>
            <p:cNvPicPr preferRelativeResize="0"/>
            <p:nvPr/>
          </p:nvPicPr>
          <p:blipFill rotWithShape="1">
            <a:blip r:embed="rId5">
              <a:alphaModFix/>
            </a:blip>
            <a:srcRect b="0" l="0" r="0" t="0"/>
            <a:stretch/>
          </p:blipFill>
          <p:spPr>
            <a:xfrm>
              <a:off x="-7883185" y="-4197685"/>
              <a:ext cx="34532056" cy="18974003"/>
            </a:xfrm>
            <a:prstGeom prst="rect">
              <a:avLst/>
            </a:prstGeom>
            <a:noFill/>
            <a:ln>
              <a:noFill/>
            </a:ln>
          </p:spPr>
        </p:pic>
        <p:pic>
          <p:nvPicPr>
            <p:cNvPr id="817" name="Google Shape;817;p27"/>
            <p:cNvPicPr preferRelativeResize="0"/>
            <p:nvPr/>
          </p:nvPicPr>
          <p:blipFill rotWithShape="1">
            <a:blip r:embed="rId6">
              <a:alphaModFix/>
            </a:blip>
            <a:srcRect b="0" l="0" r="0" t="0"/>
            <a:stretch/>
          </p:blipFill>
          <p:spPr>
            <a:xfrm>
              <a:off x="516701" y="370142"/>
              <a:ext cx="17266028" cy="9487001"/>
            </a:xfrm>
            <a:prstGeom prst="rect">
              <a:avLst/>
            </a:prstGeom>
            <a:noFill/>
            <a:ln>
              <a:noFill/>
            </a:ln>
          </p:spPr>
        </p:pic>
      </p:grpSp>
      <p:pic>
        <p:nvPicPr>
          <p:cNvPr id="818" name="Google Shape;818;p27"/>
          <p:cNvPicPr preferRelativeResize="0"/>
          <p:nvPr/>
        </p:nvPicPr>
        <p:blipFill rotWithShape="1">
          <a:blip r:embed="rId7">
            <a:alphaModFix/>
          </a:blip>
          <a:srcRect b="0" l="0" r="0" t="0"/>
          <a:stretch/>
        </p:blipFill>
        <p:spPr>
          <a:xfrm>
            <a:off x="914827" y="3533053"/>
            <a:ext cx="16545147" cy="6033818"/>
          </a:xfrm>
          <a:prstGeom prst="rect">
            <a:avLst/>
          </a:prstGeom>
          <a:noFill/>
          <a:ln>
            <a:noFill/>
          </a:ln>
        </p:spPr>
      </p:pic>
      <p:pic>
        <p:nvPicPr>
          <p:cNvPr id="819" name="Google Shape;819;p27"/>
          <p:cNvPicPr preferRelativeResize="0"/>
          <p:nvPr/>
        </p:nvPicPr>
        <p:blipFill rotWithShape="1">
          <a:blip r:embed="rId8">
            <a:alphaModFix/>
          </a:blip>
          <a:srcRect b="0" l="0" r="0" t="0"/>
          <a:stretch/>
        </p:blipFill>
        <p:spPr>
          <a:xfrm rot="5400000">
            <a:off x="6407616" y="6454638"/>
            <a:ext cx="5474527" cy="92327"/>
          </a:xfrm>
          <a:prstGeom prst="rect">
            <a:avLst/>
          </a:prstGeom>
          <a:noFill/>
          <a:ln>
            <a:noFill/>
          </a:ln>
        </p:spPr>
      </p:pic>
      <p:pic>
        <p:nvPicPr>
          <p:cNvPr id="820" name="Google Shape;820;p27"/>
          <p:cNvPicPr preferRelativeResize="0"/>
          <p:nvPr/>
        </p:nvPicPr>
        <p:blipFill rotWithShape="1">
          <a:blip r:embed="rId9">
            <a:alphaModFix/>
          </a:blip>
          <a:srcRect b="0" l="0" r="0" t="0"/>
          <a:stretch/>
        </p:blipFill>
        <p:spPr>
          <a:xfrm rot="-5400000">
            <a:off x="8571206" y="-3791690"/>
            <a:ext cx="1674031" cy="12138053"/>
          </a:xfrm>
          <a:prstGeom prst="rect">
            <a:avLst/>
          </a:prstGeom>
          <a:noFill/>
          <a:ln>
            <a:noFill/>
          </a:ln>
        </p:spPr>
      </p:pic>
      <p:pic>
        <p:nvPicPr>
          <p:cNvPr id="821" name="Google Shape;821;p27"/>
          <p:cNvPicPr preferRelativeResize="0"/>
          <p:nvPr/>
        </p:nvPicPr>
        <p:blipFill rotWithShape="1">
          <a:blip r:embed="rId10">
            <a:alphaModFix/>
          </a:blip>
          <a:srcRect b="0" l="0" r="0" t="0"/>
          <a:stretch/>
        </p:blipFill>
        <p:spPr>
          <a:xfrm>
            <a:off x="914827" y="152381"/>
            <a:ext cx="16279450" cy="926831"/>
          </a:xfrm>
          <a:prstGeom prst="rect">
            <a:avLst/>
          </a:prstGeom>
          <a:noFill/>
          <a:ln>
            <a:noFill/>
          </a:ln>
        </p:spPr>
      </p:pic>
      <p:sp>
        <p:nvSpPr>
          <p:cNvPr id="822" name="Google Shape;822;p27"/>
          <p:cNvSpPr txBox="1"/>
          <p:nvPr/>
        </p:nvSpPr>
        <p:spPr>
          <a:xfrm>
            <a:off x="1469226" y="1602105"/>
            <a:ext cx="15912043" cy="155829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800">
                <a:solidFill>
                  <a:srgbClr val="1D1B10"/>
                </a:solidFill>
                <a:latin typeface="Arial"/>
                <a:ea typeface="Arial"/>
                <a:cs typeface="Arial"/>
                <a:sym typeface="Arial"/>
              </a:rPr>
              <a:t>교육생 개인이 수강한 모든</a:t>
            </a:r>
            <a:endParaRPr/>
          </a:p>
          <a:p>
            <a:pPr indent="0" lvl="0" marL="0" marR="0" rtl="0" algn="ctr">
              <a:spcBef>
                <a:spcPts val="0"/>
              </a:spcBef>
              <a:spcAft>
                <a:spcPts val="0"/>
              </a:spcAft>
              <a:buNone/>
            </a:pPr>
            <a:r>
              <a:rPr b="1" lang="en-US" sz="4800">
                <a:solidFill>
                  <a:srgbClr val="1D1B10"/>
                </a:solidFill>
                <a:latin typeface="Arial"/>
                <a:ea typeface="Arial"/>
                <a:cs typeface="Arial"/>
                <a:sym typeface="Arial"/>
              </a:rPr>
              <a:t>개설과목에 대한 성적정보를 출력한다. .</a:t>
            </a:r>
            <a:endParaRPr/>
          </a:p>
        </p:txBody>
      </p:sp>
      <p:pic>
        <p:nvPicPr>
          <p:cNvPr id="823" name="Google Shape;823;p27"/>
          <p:cNvPicPr preferRelativeResize="0"/>
          <p:nvPr/>
        </p:nvPicPr>
        <p:blipFill rotWithShape="1">
          <a:blip r:embed="rId11">
            <a:alphaModFix/>
          </a:blip>
          <a:srcRect b="0" l="0" r="0" t="0"/>
          <a:stretch/>
        </p:blipFill>
        <p:spPr>
          <a:xfrm rot="-1200000">
            <a:off x="3185295" y="1287645"/>
            <a:ext cx="493239" cy="982591"/>
          </a:xfrm>
          <a:prstGeom prst="rect">
            <a:avLst/>
          </a:prstGeom>
          <a:noFill/>
          <a:ln>
            <a:noFill/>
          </a:ln>
        </p:spPr>
      </p:pic>
      <p:pic>
        <p:nvPicPr>
          <p:cNvPr id="824" name="Google Shape;824;p27"/>
          <p:cNvPicPr preferRelativeResize="0"/>
          <p:nvPr/>
        </p:nvPicPr>
        <p:blipFill rotWithShape="1">
          <a:blip r:embed="rId12">
            <a:alphaModFix/>
          </a:blip>
          <a:srcRect b="0" l="0" r="0" t="0"/>
          <a:stretch/>
        </p:blipFill>
        <p:spPr>
          <a:xfrm>
            <a:off x="9640782" y="3044652"/>
            <a:ext cx="2560274" cy="256146"/>
          </a:xfrm>
          <a:prstGeom prst="rect">
            <a:avLst/>
          </a:prstGeom>
          <a:noFill/>
          <a:ln>
            <a:noFill/>
          </a:ln>
        </p:spPr>
      </p:pic>
      <p:sp>
        <p:nvSpPr>
          <p:cNvPr id="825" name="Google Shape;825;p27"/>
          <p:cNvSpPr txBox="1"/>
          <p:nvPr/>
        </p:nvSpPr>
        <p:spPr>
          <a:xfrm>
            <a:off x="9382843" y="4429167"/>
            <a:ext cx="8924926" cy="53245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[자바 기초 프로그래밍]</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[19/02/01]   [19/03/14]   [1.6]   [5.6]   [5.6]   [조인규]</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[오라클로 배우는 DB 개론]</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[19/03/15]   [19/05/01]   [33.6]   [23.2]   [17.2]   [조인규]</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[Spring Framework 기반 백엔드 설계 및 구축]</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[19/05/02]   [19/06/01]   [18.6]   [0]   [16.2]   [조인규]</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[TCP/IP Socket JAVA Programming]</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[19/06/02]   [19/07/01]   [25.9]   [19.8]   [0]   [조인규]</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[AWS 전문 및 응용]</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[19/07/02]   [19/08/02]   [34.96]   [7.6]   [10.5]   [조인규]</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[Python 기반 프로그래밍]</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[19/08/03]   [19/09/01]   [32.34]   [4.8]   [18.2]   [조인규]</a:t>
            </a:r>
            <a:endParaRPr/>
          </a:p>
        </p:txBody>
      </p:sp>
      <p:grpSp>
        <p:nvGrpSpPr>
          <p:cNvPr id="826" name="Google Shape;826;p27"/>
          <p:cNvGrpSpPr/>
          <p:nvPr/>
        </p:nvGrpSpPr>
        <p:grpSpPr>
          <a:xfrm>
            <a:off x="839647" y="2838928"/>
            <a:ext cx="8088219" cy="2164424"/>
            <a:chOff x="562723" y="3247260"/>
            <a:chExt cx="9313262" cy="2761932"/>
          </a:xfrm>
        </p:grpSpPr>
        <p:grpSp>
          <p:nvGrpSpPr>
            <p:cNvPr id="827" name="Google Shape;827;p27"/>
            <p:cNvGrpSpPr/>
            <p:nvPr/>
          </p:nvGrpSpPr>
          <p:grpSpPr>
            <a:xfrm>
              <a:off x="562723" y="3247260"/>
              <a:ext cx="9313262" cy="2761932"/>
              <a:chOff x="562723" y="3247260"/>
              <a:chExt cx="9313262" cy="2761932"/>
            </a:xfrm>
          </p:grpSpPr>
          <p:pic>
            <p:nvPicPr>
              <p:cNvPr id="828" name="Google Shape;828;p27"/>
              <p:cNvPicPr preferRelativeResize="0"/>
              <p:nvPr/>
            </p:nvPicPr>
            <p:blipFill rotWithShape="1">
              <a:blip r:embed="rId13">
                <a:alphaModFix/>
              </a:blip>
              <a:srcRect b="0" l="0" r="0" t="0"/>
              <a:stretch/>
            </p:blipFill>
            <p:spPr>
              <a:xfrm>
                <a:off x="562723" y="3247260"/>
                <a:ext cx="9313262" cy="2761932"/>
              </a:xfrm>
              <a:prstGeom prst="rect">
                <a:avLst/>
              </a:prstGeom>
              <a:noFill/>
              <a:ln>
                <a:noFill/>
              </a:ln>
            </p:spPr>
          </p:pic>
          <p:pic>
            <p:nvPicPr>
              <p:cNvPr id="829" name="Google Shape;829;p27"/>
              <p:cNvPicPr preferRelativeResize="0"/>
              <p:nvPr/>
            </p:nvPicPr>
            <p:blipFill rotWithShape="1">
              <a:blip r:embed="rId14">
                <a:alphaModFix/>
              </a:blip>
              <a:srcRect b="0" l="0" r="0" t="0"/>
              <a:stretch/>
            </p:blipFill>
            <p:spPr>
              <a:xfrm>
                <a:off x="2800901" y="3847605"/>
                <a:ext cx="4656631" cy="1380966"/>
              </a:xfrm>
              <a:prstGeom prst="rect">
                <a:avLst/>
              </a:prstGeom>
              <a:noFill/>
              <a:ln>
                <a:noFill/>
              </a:ln>
            </p:spPr>
          </p:pic>
        </p:grpSp>
        <p:sp>
          <p:nvSpPr>
            <p:cNvPr id="830" name="Google Shape;830;p27"/>
            <p:cNvSpPr txBox="1"/>
            <p:nvPr/>
          </p:nvSpPr>
          <p:spPr>
            <a:xfrm>
              <a:off x="3207074" y="3924580"/>
              <a:ext cx="3738536" cy="123713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주요쿼리</a:t>
              </a:r>
              <a:endParaRPr sz="1800">
                <a:solidFill>
                  <a:schemeClr val="dk1"/>
                </a:solidFill>
                <a:latin typeface="Arial"/>
                <a:ea typeface="Arial"/>
                <a:cs typeface="Arial"/>
                <a:sym typeface="Arial"/>
              </a:endParaRPr>
            </a:p>
          </p:txBody>
        </p:sp>
        <p:pic>
          <p:nvPicPr>
            <p:cNvPr id="831" name="Google Shape;831;p27"/>
            <p:cNvPicPr preferRelativeResize="0"/>
            <p:nvPr/>
          </p:nvPicPr>
          <p:blipFill rotWithShape="1">
            <a:blip r:embed="rId15">
              <a:alphaModFix/>
            </a:blip>
            <a:srcRect b="0" l="0" r="0" t="0"/>
            <a:stretch/>
          </p:blipFill>
          <p:spPr>
            <a:xfrm rot="-1980000">
              <a:off x="2243505" y="3680753"/>
              <a:ext cx="1786076" cy="687969"/>
            </a:xfrm>
            <a:prstGeom prst="rect">
              <a:avLst/>
            </a:prstGeom>
            <a:noFill/>
            <a:ln>
              <a:noFill/>
            </a:ln>
          </p:spPr>
        </p:pic>
      </p:grpSp>
      <p:grpSp>
        <p:nvGrpSpPr>
          <p:cNvPr id="832" name="Google Shape;832;p27"/>
          <p:cNvGrpSpPr/>
          <p:nvPr/>
        </p:nvGrpSpPr>
        <p:grpSpPr>
          <a:xfrm>
            <a:off x="8803435" y="2799723"/>
            <a:ext cx="9313262" cy="2297164"/>
            <a:chOff x="562723" y="3247260"/>
            <a:chExt cx="9313262" cy="2761932"/>
          </a:xfrm>
        </p:grpSpPr>
        <p:grpSp>
          <p:nvGrpSpPr>
            <p:cNvPr id="833" name="Google Shape;833;p27"/>
            <p:cNvGrpSpPr/>
            <p:nvPr/>
          </p:nvGrpSpPr>
          <p:grpSpPr>
            <a:xfrm>
              <a:off x="562723" y="3247260"/>
              <a:ext cx="9313262" cy="2761932"/>
              <a:chOff x="562723" y="3247260"/>
              <a:chExt cx="9313262" cy="2761932"/>
            </a:xfrm>
          </p:grpSpPr>
          <p:pic>
            <p:nvPicPr>
              <p:cNvPr id="834" name="Google Shape;834;p27"/>
              <p:cNvPicPr preferRelativeResize="0"/>
              <p:nvPr/>
            </p:nvPicPr>
            <p:blipFill rotWithShape="1">
              <a:blip r:embed="rId13">
                <a:alphaModFix/>
              </a:blip>
              <a:srcRect b="0" l="0" r="0" t="0"/>
              <a:stretch/>
            </p:blipFill>
            <p:spPr>
              <a:xfrm>
                <a:off x="562723" y="3247260"/>
                <a:ext cx="9313262" cy="2761932"/>
              </a:xfrm>
              <a:prstGeom prst="rect">
                <a:avLst/>
              </a:prstGeom>
              <a:noFill/>
              <a:ln>
                <a:noFill/>
              </a:ln>
            </p:spPr>
          </p:pic>
          <p:pic>
            <p:nvPicPr>
              <p:cNvPr id="835" name="Google Shape;835;p27"/>
              <p:cNvPicPr preferRelativeResize="0"/>
              <p:nvPr/>
            </p:nvPicPr>
            <p:blipFill rotWithShape="1">
              <a:blip r:embed="rId14">
                <a:alphaModFix/>
              </a:blip>
              <a:srcRect b="0" l="0" r="0" t="0"/>
              <a:stretch/>
            </p:blipFill>
            <p:spPr>
              <a:xfrm>
                <a:off x="2800901" y="3847605"/>
                <a:ext cx="4656631" cy="1380966"/>
              </a:xfrm>
              <a:prstGeom prst="rect">
                <a:avLst/>
              </a:prstGeom>
              <a:noFill/>
              <a:ln>
                <a:noFill/>
              </a:ln>
            </p:spPr>
          </p:pic>
        </p:grpSp>
        <p:sp>
          <p:nvSpPr>
            <p:cNvPr id="836" name="Google Shape;836;p27"/>
            <p:cNvSpPr txBox="1"/>
            <p:nvPr/>
          </p:nvSpPr>
          <p:spPr>
            <a:xfrm>
              <a:off x="3207074" y="4058399"/>
              <a:ext cx="3738536" cy="9694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질의 결과</a:t>
              </a:r>
              <a:endParaRPr sz="1800">
                <a:solidFill>
                  <a:schemeClr val="dk1"/>
                </a:solidFill>
                <a:latin typeface="Arial"/>
                <a:ea typeface="Arial"/>
                <a:cs typeface="Arial"/>
                <a:sym typeface="Arial"/>
              </a:endParaRPr>
            </a:p>
          </p:txBody>
        </p:sp>
        <p:pic>
          <p:nvPicPr>
            <p:cNvPr id="837" name="Google Shape;837;p27"/>
            <p:cNvPicPr preferRelativeResize="0"/>
            <p:nvPr/>
          </p:nvPicPr>
          <p:blipFill rotWithShape="1">
            <a:blip r:embed="rId15">
              <a:alphaModFix/>
            </a:blip>
            <a:srcRect b="0" l="0" r="0" t="0"/>
            <a:stretch/>
          </p:blipFill>
          <p:spPr>
            <a:xfrm rot="-1980000">
              <a:off x="2243505" y="3680753"/>
              <a:ext cx="1786076" cy="687969"/>
            </a:xfrm>
            <a:prstGeom prst="rect">
              <a:avLst/>
            </a:prstGeom>
            <a:noFill/>
            <a:ln>
              <a:noFill/>
            </a:ln>
          </p:spPr>
        </p:pic>
      </p:grpSp>
      <p:pic>
        <p:nvPicPr>
          <p:cNvPr id="838" name="Google Shape;838;p27"/>
          <p:cNvPicPr preferRelativeResize="0"/>
          <p:nvPr/>
        </p:nvPicPr>
        <p:blipFill rotWithShape="1">
          <a:blip r:embed="rId16">
            <a:alphaModFix/>
          </a:blip>
          <a:srcRect b="0" l="0" r="0" t="0"/>
          <a:stretch/>
        </p:blipFill>
        <p:spPr>
          <a:xfrm rot="89728">
            <a:off x="2760059" y="6564572"/>
            <a:ext cx="2466569" cy="440276"/>
          </a:xfrm>
          <a:prstGeom prst="rect">
            <a:avLst/>
          </a:prstGeom>
          <a:noFill/>
          <a:ln>
            <a:noFill/>
          </a:ln>
        </p:spPr>
      </p:pic>
      <p:grpSp>
        <p:nvGrpSpPr>
          <p:cNvPr id="839" name="Google Shape;839;p27"/>
          <p:cNvGrpSpPr/>
          <p:nvPr/>
        </p:nvGrpSpPr>
        <p:grpSpPr>
          <a:xfrm>
            <a:off x="1664502" y="5128323"/>
            <a:ext cx="2365076" cy="3384706"/>
            <a:chOff x="1664502" y="5128323"/>
            <a:chExt cx="2365076" cy="3384706"/>
          </a:xfrm>
        </p:grpSpPr>
        <p:pic>
          <p:nvPicPr>
            <p:cNvPr id="840" name="Google Shape;840;p27"/>
            <p:cNvPicPr preferRelativeResize="0"/>
            <p:nvPr/>
          </p:nvPicPr>
          <p:blipFill rotWithShape="1">
            <a:blip r:embed="rId16">
              <a:alphaModFix/>
            </a:blip>
            <a:srcRect b="0" l="0" r="0" t="0"/>
            <a:stretch/>
          </p:blipFill>
          <p:spPr>
            <a:xfrm rot="82822">
              <a:off x="1683015" y="5151511"/>
              <a:ext cx="2013830" cy="332115"/>
            </a:xfrm>
            <a:prstGeom prst="rect">
              <a:avLst/>
            </a:prstGeom>
            <a:noFill/>
            <a:ln>
              <a:noFill/>
            </a:ln>
          </p:spPr>
        </p:pic>
        <p:pic>
          <p:nvPicPr>
            <p:cNvPr id="841" name="Google Shape;841;p27"/>
            <p:cNvPicPr preferRelativeResize="0"/>
            <p:nvPr/>
          </p:nvPicPr>
          <p:blipFill rotWithShape="1">
            <a:blip r:embed="rId16">
              <a:alphaModFix/>
            </a:blip>
            <a:srcRect b="0" l="0" r="0" t="0"/>
            <a:stretch/>
          </p:blipFill>
          <p:spPr>
            <a:xfrm rot="147244">
              <a:off x="2992744" y="8191397"/>
              <a:ext cx="1027713" cy="299936"/>
            </a:xfrm>
            <a:prstGeom prst="rect">
              <a:avLst/>
            </a:prstGeom>
            <a:noFill/>
            <a:ln>
              <a:noFill/>
            </a:ln>
          </p:spPr>
        </p:pic>
      </p:grpSp>
      <p:sp>
        <p:nvSpPr>
          <p:cNvPr id="842" name="Google Shape;842;p27"/>
          <p:cNvSpPr txBox="1"/>
          <p:nvPr/>
        </p:nvSpPr>
        <p:spPr>
          <a:xfrm>
            <a:off x="1430643" y="4790818"/>
            <a:ext cx="8602388" cy="46568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is</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cursor vcursor</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is select</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"개설과목명", "시작일", "종료일",</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"필기성적", "실기성적", "출결성적", "교사명",</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"a", "b", "c"</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from vwStudentScoreInfo where "수강번호" = pes1;</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vexam_result number;</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vskill_result number;</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vattendance_result number;</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begin</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for vrow in vcursor loop</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vexam_result := vrow."a" * (vrow."필기성적"/50);</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vskill_result := vrow."b" * (vrow."실기성적"/50);</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vattendance_result := vrow."c" * (vrow."출결성적"/50);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A28A"/>
        </a:solidFill>
      </p:bgPr>
    </p:bg>
    <p:spTree>
      <p:nvGrpSpPr>
        <p:cNvPr id="846" name="Shape 846"/>
        <p:cNvGrpSpPr/>
        <p:nvPr/>
      </p:nvGrpSpPr>
      <p:grpSpPr>
        <a:xfrm>
          <a:off x="0" y="0"/>
          <a:ext cx="0" cy="0"/>
          <a:chOff x="0" y="0"/>
          <a:chExt cx="0" cy="0"/>
        </a:xfrm>
      </p:grpSpPr>
      <p:grpSp>
        <p:nvGrpSpPr>
          <p:cNvPr id="847" name="Google Shape;847;p28"/>
          <p:cNvGrpSpPr/>
          <p:nvPr/>
        </p:nvGrpSpPr>
        <p:grpSpPr>
          <a:xfrm>
            <a:off x="-7883185" y="-4197685"/>
            <a:ext cx="34532056" cy="18974003"/>
            <a:chOff x="-7883185" y="-4197685"/>
            <a:chExt cx="34532056" cy="18974003"/>
          </a:xfrm>
        </p:grpSpPr>
        <p:grpSp>
          <p:nvGrpSpPr>
            <p:cNvPr id="848" name="Google Shape;848;p28"/>
            <p:cNvGrpSpPr/>
            <p:nvPr/>
          </p:nvGrpSpPr>
          <p:grpSpPr>
            <a:xfrm>
              <a:off x="-7883185" y="-4197685"/>
              <a:ext cx="34532056" cy="18974003"/>
              <a:chOff x="-7883185" y="-4197685"/>
              <a:chExt cx="34532056" cy="18974003"/>
            </a:xfrm>
          </p:grpSpPr>
          <p:pic>
            <p:nvPicPr>
              <p:cNvPr id="849" name="Google Shape;849;p28"/>
              <p:cNvPicPr preferRelativeResize="0"/>
              <p:nvPr/>
            </p:nvPicPr>
            <p:blipFill rotWithShape="1">
              <a:blip r:embed="rId3">
                <a:alphaModFix/>
              </a:blip>
              <a:srcRect b="0" l="0" r="0" t="0"/>
              <a:stretch/>
            </p:blipFill>
            <p:spPr>
              <a:xfrm>
                <a:off x="-7883185" y="-4197685"/>
                <a:ext cx="34532056" cy="18974003"/>
              </a:xfrm>
              <a:prstGeom prst="rect">
                <a:avLst/>
              </a:prstGeom>
              <a:noFill/>
              <a:ln>
                <a:noFill/>
              </a:ln>
            </p:spPr>
          </p:pic>
          <p:pic>
            <p:nvPicPr>
              <p:cNvPr id="850" name="Google Shape;850;p28"/>
              <p:cNvPicPr preferRelativeResize="0"/>
              <p:nvPr/>
            </p:nvPicPr>
            <p:blipFill rotWithShape="1">
              <a:blip r:embed="rId4">
                <a:alphaModFix/>
              </a:blip>
              <a:srcRect b="0" l="0" r="0" t="0"/>
              <a:stretch/>
            </p:blipFill>
            <p:spPr>
              <a:xfrm>
                <a:off x="516701" y="370142"/>
                <a:ext cx="17266028" cy="9487001"/>
              </a:xfrm>
              <a:prstGeom prst="rect">
                <a:avLst/>
              </a:prstGeom>
              <a:noFill/>
              <a:ln>
                <a:noFill/>
              </a:ln>
            </p:spPr>
          </p:pic>
        </p:grpSp>
        <p:pic>
          <p:nvPicPr>
            <p:cNvPr id="851" name="Google Shape;851;p28"/>
            <p:cNvPicPr preferRelativeResize="0"/>
            <p:nvPr/>
          </p:nvPicPr>
          <p:blipFill rotWithShape="1">
            <a:blip r:embed="rId5">
              <a:alphaModFix/>
            </a:blip>
            <a:srcRect b="0" l="0" r="0" t="0"/>
            <a:stretch/>
          </p:blipFill>
          <p:spPr>
            <a:xfrm>
              <a:off x="914827" y="152381"/>
              <a:ext cx="16279450" cy="926831"/>
            </a:xfrm>
            <a:prstGeom prst="rect">
              <a:avLst/>
            </a:prstGeom>
            <a:noFill/>
            <a:ln>
              <a:noFill/>
            </a:ln>
          </p:spPr>
        </p:pic>
      </p:grpSp>
      <p:pic>
        <p:nvPicPr>
          <p:cNvPr id="852" name="Google Shape;852;p28"/>
          <p:cNvPicPr preferRelativeResize="0"/>
          <p:nvPr/>
        </p:nvPicPr>
        <p:blipFill rotWithShape="1">
          <a:blip r:embed="rId6">
            <a:alphaModFix/>
          </a:blip>
          <a:srcRect b="0" l="0" r="0" t="0"/>
          <a:stretch/>
        </p:blipFill>
        <p:spPr>
          <a:xfrm rot="-5400000">
            <a:off x="7825893" y="-10266800"/>
            <a:ext cx="2817854" cy="24982840"/>
          </a:xfrm>
          <a:prstGeom prst="rect">
            <a:avLst/>
          </a:prstGeom>
          <a:noFill/>
          <a:ln>
            <a:noFill/>
          </a:ln>
        </p:spPr>
      </p:pic>
      <p:pic>
        <p:nvPicPr>
          <p:cNvPr id="853" name="Google Shape;853;p28"/>
          <p:cNvPicPr preferRelativeResize="0"/>
          <p:nvPr/>
        </p:nvPicPr>
        <p:blipFill rotWithShape="1">
          <a:blip r:embed="rId7">
            <a:alphaModFix/>
          </a:blip>
          <a:srcRect b="0" l="0" r="0" t="0"/>
          <a:stretch/>
        </p:blipFill>
        <p:spPr>
          <a:xfrm rot="-5400000">
            <a:off x="8438394" y="-4113053"/>
            <a:ext cx="1408927" cy="12491420"/>
          </a:xfrm>
          <a:prstGeom prst="rect">
            <a:avLst/>
          </a:prstGeom>
          <a:noFill/>
          <a:ln>
            <a:noFill/>
          </a:ln>
        </p:spPr>
      </p:pic>
      <p:sp>
        <p:nvSpPr>
          <p:cNvPr id="854" name="Google Shape;854;p28"/>
          <p:cNvSpPr txBox="1"/>
          <p:nvPr/>
        </p:nvSpPr>
        <p:spPr>
          <a:xfrm>
            <a:off x="4005541" y="1615878"/>
            <a:ext cx="10605527" cy="11079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6600">
                <a:solidFill>
                  <a:srgbClr val="1D1B10"/>
                </a:solidFill>
                <a:latin typeface="Arial"/>
                <a:ea typeface="Arial"/>
                <a:cs typeface="Arial"/>
                <a:sym typeface="Arial"/>
              </a:rPr>
              <a:t>면접관리</a:t>
            </a:r>
            <a:endParaRPr sz="4000">
              <a:solidFill>
                <a:srgbClr val="1D1B10"/>
              </a:solidFill>
              <a:latin typeface="Arial"/>
              <a:ea typeface="Arial"/>
              <a:cs typeface="Arial"/>
              <a:sym typeface="Arial"/>
            </a:endParaRPr>
          </a:p>
        </p:txBody>
      </p:sp>
      <p:sp>
        <p:nvSpPr>
          <p:cNvPr id="855" name="Google Shape;855;p28"/>
          <p:cNvSpPr/>
          <p:nvPr/>
        </p:nvSpPr>
        <p:spPr>
          <a:xfrm>
            <a:off x="3710320" y="4665438"/>
            <a:ext cx="1104900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rgbClr val="1D1B10"/>
                </a:solidFill>
                <a:latin typeface="Arial"/>
                <a:ea typeface="Arial"/>
                <a:cs typeface="Arial"/>
                <a:sym typeface="Arial"/>
              </a:rPr>
              <a:t>면접 신청자가 입력한 면접 신청 일자와 </a:t>
            </a:r>
            <a:endParaRPr b="1" sz="4000">
              <a:solidFill>
                <a:srgbClr val="1D1B10"/>
              </a:solidFill>
              <a:latin typeface="Arial"/>
              <a:ea typeface="Arial"/>
              <a:cs typeface="Arial"/>
              <a:sym typeface="Arial"/>
            </a:endParaRPr>
          </a:p>
          <a:p>
            <a:pPr indent="0" lvl="0" marL="0" marR="0" rtl="0" algn="ctr">
              <a:spcBef>
                <a:spcPts val="0"/>
              </a:spcBef>
              <a:spcAft>
                <a:spcPts val="0"/>
              </a:spcAft>
              <a:buNone/>
            </a:pPr>
            <a:r>
              <a:rPr b="1" lang="en-US" sz="4000">
                <a:solidFill>
                  <a:srgbClr val="1D1B10"/>
                </a:solidFill>
                <a:latin typeface="Arial"/>
                <a:ea typeface="Arial"/>
                <a:cs typeface="Arial"/>
                <a:sym typeface="Arial"/>
              </a:rPr>
              <a:t>가능일자를 비교하여 면접 확정일을 입력한다.</a:t>
            </a:r>
            <a:endParaRPr sz="4000">
              <a:solidFill>
                <a:srgbClr val="1D1B10"/>
              </a:solidFill>
              <a:latin typeface="Arial"/>
              <a:ea typeface="Arial"/>
              <a:cs typeface="Arial"/>
              <a:sym typeface="Arial"/>
            </a:endParaRPr>
          </a:p>
        </p:txBody>
      </p:sp>
      <p:pic>
        <p:nvPicPr>
          <p:cNvPr id="856" name="Google Shape;856;p28"/>
          <p:cNvPicPr preferRelativeResize="0"/>
          <p:nvPr/>
        </p:nvPicPr>
        <p:blipFill rotWithShape="1">
          <a:blip r:embed="rId8">
            <a:alphaModFix/>
          </a:blip>
          <a:srcRect b="0" l="0" r="0" t="0"/>
          <a:stretch/>
        </p:blipFill>
        <p:spPr>
          <a:xfrm>
            <a:off x="12192000" y="5868266"/>
            <a:ext cx="1446253" cy="241221"/>
          </a:xfrm>
          <a:prstGeom prst="rect">
            <a:avLst/>
          </a:prstGeom>
          <a:noFill/>
          <a:ln>
            <a:noFill/>
          </a:ln>
        </p:spPr>
      </p:pic>
      <p:grpSp>
        <p:nvGrpSpPr>
          <p:cNvPr id="857" name="Google Shape;857;p28"/>
          <p:cNvGrpSpPr/>
          <p:nvPr/>
        </p:nvGrpSpPr>
        <p:grpSpPr>
          <a:xfrm>
            <a:off x="3212801" y="3057627"/>
            <a:ext cx="12175767" cy="6660663"/>
            <a:chOff x="3212801" y="3057627"/>
            <a:chExt cx="12175767" cy="6660663"/>
          </a:xfrm>
        </p:grpSpPr>
        <p:pic>
          <p:nvPicPr>
            <p:cNvPr id="858" name="Google Shape;858;p28"/>
            <p:cNvPicPr preferRelativeResize="0"/>
            <p:nvPr/>
          </p:nvPicPr>
          <p:blipFill rotWithShape="1">
            <a:blip r:embed="rId9">
              <a:alphaModFix/>
            </a:blip>
            <a:srcRect b="0" l="0" r="0" t="0"/>
            <a:stretch/>
          </p:blipFill>
          <p:spPr>
            <a:xfrm>
              <a:off x="3212801" y="3057627"/>
              <a:ext cx="12175767" cy="6660663"/>
            </a:xfrm>
            <a:prstGeom prst="rect">
              <a:avLst/>
            </a:prstGeom>
            <a:noFill/>
            <a:ln>
              <a:noFill/>
            </a:ln>
          </p:spPr>
        </p:pic>
        <p:pic>
          <p:nvPicPr>
            <p:cNvPr id="859" name="Google Shape;859;p28"/>
            <p:cNvPicPr preferRelativeResize="0"/>
            <p:nvPr/>
          </p:nvPicPr>
          <p:blipFill rotWithShape="1">
            <a:blip r:embed="rId10">
              <a:alphaModFix/>
            </a:blip>
            <a:srcRect b="0" l="0" r="0" t="0"/>
            <a:stretch/>
          </p:blipFill>
          <p:spPr>
            <a:xfrm>
              <a:off x="5638800" y="3467100"/>
              <a:ext cx="7337837" cy="6089098"/>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9ADA1"/>
        </a:solidFill>
      </p:bgPr>
    </p:bg>
    <p:spTree>
      <p:nvGrpSpPr>
        <p:cNvPr id="863" name="Shape 863"/>
        <p:cNvGrpSpPr/>
        <p:nvPr/>
      </p:nvGrpSpPr>
      <p:grpSpPr>
        <a:xfrm>
          <a:off x="0" y="0"/>
          <a:ext cx="0" cy="0"/>
          <a:chOff x="0" y="0"/>
          <a:chExt cx="0" cy="0"/>
        </a:xfrm>
      </p:grpSpPr>
      <p:grpSp>
        <p:nvGrpSpPr>
          <p:cNvPr id="864" name="Google Shape;864;p29"/>
          <p:cNvGrpSpPr/>
          <p:nvPr/>
        </p:nvGrpSpPr>
        <p:grpSpPr>
          <a:xfrm>
            <a:off x="4020690" y="754307"/>
            <a:ext cx="10437743" cy="11756209"/>
            <a:chOff x="4020690" y="754307"/>
            <a:chExt cx="10437743" cy="11756209"/>
          </a:xfrm>
        </p:grpSpPr>
        <p:pic>
          <p:nvPicPr>
            <p:cNvPr id="865" name="Google Shape;865;p29"/>
            <p:cNvPicPr preferRelativeResize="0"/>
            <p:nvPr/>
          </p:nvPicPr>
          <p:blipFill rotWithShape="1">
            <a:blip r:embed="rId3">
              <a:alphaModFix/>
            </a:blip>
            <a:srcRect b="0" l="0" r="0" t="0"/>
            <a:stretch/>
          </p:blipFill>
          <p:spPr>
            <a:xfrm>
              <a:off x="4020690" y="754307"/>
              <a:ext cx="10437743" cy="11756209"/>
            </a:xfrm>
            <a:prstGeom prst="rect">
              <a:avLst/>
            </a:prstGeom>
            <a:noFill/>
            <a:ln>
              <a:noFill/>
            </a:ln>
          </p:spPr>
        </p:pic>
        <p:pic>
          <p:nvPicPr>
            <p:cNvPr id="866" name="Google Shape;866;p29"/>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pic>
        <p:nvPicPr>
          <p:cNvPr id="867" name="Google Shape;867;p29"/>
          <p:cNvPicPr preferRelativeResize="0"/>
          <p:nvPr/>
        </p:nvPicPr>
        <p:blipFill rotWithShape="1">
          <a:blip r:embed="rId5">
            <a:alphaModFix/>
          </a:blip>
          <a:srcRect b="0" l="0" r="0" t="0"/>
          <a:stretch/>
        </p:blipFill>
        <p:spPr>
          <a:xfrm>
            <a:off x="914827" y="1684441"/>
            <a:ext cx="16545147" cy="7882430"/>
          </a:xfrm>
          <a:prstGeom prst="rect">
            <a:avLst/>
          </a:prstGeom>
          <a:noFill/>
          <a:ln>
            <a:noFill/>
          </a:ln>
        </p:spPr>
      </p:pic>
      <p:grpSp>
        <p:nvGrpSpPr>
          <p:cNvPr id="868" name="Google Shape;868;p29"/>
          <p:cNvGrpSpPr/>
          <p:nvPr/>
        </p:nvGrpSpPr>
        <p:grpSpPr>
          <a:xfrm>
            <a:off x="-7934184" y="-4224927"/>
            <a:ext cx="34532056" cy="18974003"/>
            <a:chOff x="-7883185" y="-4197685"/>
            <a:chExt cx="34532056" cy="18974003"/>
          </a:xfrm>
        </p:grpSpPr>
        <p:pic>
          <p:nvPicPr>
            <p:cNvPr id="869" name="Google Shape;869;p29"/>
            <p:cNvPicPr preferRelativeResize="0"/>
            <p:nvPr/>
          </p:nvPicPr>
          <p:blipFill rotWithShape="1">
            <a:blip r:embed="rId6">
              <a:alphaModFix/>
            </a:blip>
            <a:srcRect b="0" l="0" r="0" t="0"/>
            <a:stretch/>
          </p:blipFill>
          <p:spPr>
            <a:xfrm>
              <a:off x="-7883185" y="-4197685"/>
              <a:ext cx="34532056" cy="18974003"/>
            </a:xfrm>
            <a:prstGeom prst="rect">
              <a:avLst/>
            </a:prstGeom>
            <a:noFill/>
            <a:ln>
              <a:noFill/>
            </a:ln>
          </p:spPr>
        </p:pic>
        <p:pic>
          <p:nvPicPr>
            <p:cNvPr id="870" name="Google Shape;870;p29"/>
            <p:cNvPicPr preferRelativeResize="0"/>
            <p:nvPr/>
          </p:nvPicPr>
          <p:blipFill rotWithShape="1">
            <a:blip r:embed="rId7">
              <a:alphaModFix/>
            </a:blip>
            <a:srcRect b="0" l="0" r="0" t="0"/>
            <a:stretch/>
          </p:blipFill>
          <p:spPr>
            <a:xfrm>
              <a:off x="516701" y="370142"/>
              <a:ext cx="17266028" cy="9487001"/>
            </a:xfrm>
            <a:prstGeom prst="rect">
              <a:avLst/>
            </a:prstGeom>
            <a:noFill/>
            <a:ln>
              <a:noFill/>
            </a:ln>
          </p:spPr>
        </p:pic>
      </p:grpSp>
      <p:pic>
        <p:nvPicPr>
          <p:cNvPr id="871" name="Google Shape;871;p29"/>
          <p:cNvPicPr preferRelativeResize="0"/>
          <p:nvPr/>
        </p:nvPicPr>
        <p:blipFill rotWithShape="1">
          <a:blip r:embed="rId8">
            <a:alphaModFix/>
          </a:blip>
          <a:srcRect b="0" l="0" r="0" t="0"/>
          <a:stretch/>
        </p:blipFill>
        <p:spPr>
          <a:xfrm rot="5400000">
            <a:off x="6407616" y="6454638"/>
            <a:ext cx="5474527" cy="92327"/>
          </a:xfrm>
          <a:prstGeom prst="rect">
            <a:avLst/>
          </a:prstGeom>
          <a:noFill/>
          <a:ln>
            <a:noFill/>
          </a:ln>
        </p:spPr>
      </p:pic>
      <p:pic>
        <p:nvPicPr>
          <p:cNvPr id="872" name="Google Shape;872;p29"/>
          <p:cNvPicPr preferRelativeResize="0"/>
          <p:nvPr/>
        </p:nvPicPr>
        <p:blipFill rotWithShape="1">
          <a:blip r:embed="rId9">
            <a:alphaModFix/>
          </a:blip>
          <a:srcRect b="0" l="0" r="0" t="0"/>
          <a:stretch/>
        </p:blipFill>
        <p:spPr>
          <a:xfrm>
            <a:off x="914827" y="152381"/>
            <a:ext cx="16279450" cy="926831"/>
          </a:xfrm>
          <a:prstGeom prst="rect">
            <a:avLst/>
          </a:prstGeom>
          <a:noFill/>
          <a:ln>
            <a:noFill/>
          </a:ln>
        </p:spPr>
      </p:pic>
      <p:grpSp>
        <p:nvGrpSpPr>
          <p:cNvPr id="873" name="Google Shape;873;p29"/>
          <p:cNvGrpSpPr/>
          <p:nvPr/>
        </p:nvGrpSpPr>
        <p:grpSpPr>
          <a:xfrm>
            <a:off x="758760" y="1048781"/>
            <a:ext cx="8088219" cy="2164424"/>
            <a:chOff x="562723" y="3247260"/>
            <a:chExt cx="9313262" cy="2761932"/>
          </a:xfrm>
        </p:grpSpPr>
        <p:grpSp>
          <p:nvGrpSpPr>
            <p:cNvPr id="874" name="Google Shape;874;p29"/>
            <p:cNvGrpSpPr/>
            <p:nvPr/>
          </p:nvGrpSpPr>
          <p:grpSpPr>
            <a:xfrm>
              <a:off x="562723" y="3247260"/>
              <a:ext cx="9313262" cy="2761932"/>
              <a:chOff x="562723" y="3247260"/>
              <a:chExt cx="9313262" cy="2761932"/>
            </a:xfrm>
          </p:grpSpPr>
          <p:pic>
            <p:nvPicPr>
              <p:cNvPr id="875" name="Google Shape;875;p29"/>
              <p:cNvPicPr preferRelativeResize="0"/>
              <p:nvPr/>
            </p:nvPicPr>
            <p:blipFill rotWithShape="1">
              <a:blip r:embed="rId10">
                <a:alphaModFix/>
              </a:blip>
              <a:srcRect b="0" l="0" r="0" t="0"/>
              <a:stretch/>
            </p:blipFill>
            <p:spPr>
              <a:xfrm>
                <a:off x="562723" y="3247260"/>
                <a:ext cx="9313262" cy="2761932"/>
              </a:xfrm>
              <a:prstGeom prst="rect">
                <a:avLst/>
              </a:prstGeom>
              <a:noFill/>
              <a:ln>
                <a:noFill/>
              </a:ln>
            </p:spPr>
          </p:pic>
          <p:pic>
            <p:nvPicPr>
              <p:cNvPr id="876" name="Google Shape;876;p29"/>
              <p:cNvPicPr preferRelativeResize="0"/>
              <p:nvPr/>
            </p:nvPicPr>
            <p:blipFill rotWithShape="1">
              <a:blip r:embed="rId11">
                <a:alphaModFix/>
              </a:blip>
              <a:srcRect b="0" l="0" r="0" t="0"/>
              <a:stretch/>
            </p:blipFill>
            <p:spPr>
              <a:xfrm>
                <a:off x="2800901" y="3847605"/>
                <a:ext cx="4656631" cy="1380966"/>
              </a:xfrm>
              <a:prstGeom prst="rect">
                <a:avLst/>
              </a:prstGeom>
              <a:noFill/>
              <a:ln>
                <a:noFill/>
              </a:ln>
            </p:spPr>
          </p:pic>
        </p:grpSp>
        <p:sp>
          <p:nvSpPr>
            <p:cNvPr id="877" name="Google Shape;877;p29"/>
            <p:cNvSpPr txBox="1"/>
            <p:nvPr/>
          </p:nvSpPr>
          <p:spPr>
            <a:xfrm>
              <a:off x="3207074" y="3924580"/>
              <a:ext cx="3738536" cy="123713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주요쿼리</a:t>
              </a:r>
              <a:endParaRPr sz="1800">
                <a:solidFill>
                  <a:schemeClr val="dk1"/>
                </a:solidFill>
                <a:latin typeface="Arial"/>
                <a:ea typeface="Arial"/>
                <a:cs typeface="Arial"/>
                <a:sym typeface="Arial"/>
              </a:endParaRPr>
            </a:p>
          </p:txBody>
        </p:sp>
        <p:pic>
          <p:nvPicPr>
            <p:cNvPr id="878" name="Google Shape;878;p29"/>
            <p:cNvPicPr preferRelativeResize="0"/>
            <p:nvPr/>
          </p:nvPicPr>
          <p:blipFill rotWithShape="1">
            <a:blip r:embed="rId12">
              <a:alphaModFix/>
            </a:blip>
            <a:srcRect b="0" l="0" r="0" t="0"/>
            <a:stretch/>
          </p:blipFill>
          <p:spPr>
            <a:xfrm rot="-1980000">
              <a:off x="2243505" y="3680753"/>
              <a:ext cx="1786076" cy="687969"/>
            </a:xfrm>
            <a:prstGeom prst="rect">
              <a:avLst/>
            </a:prstGeom>
            <a:noFill/>
            <a:ln>
              <a:noFill/>
            </a:ln>
          </p:spPr>
        </p:pic>
      </p:grpSp>
      <p:pic>
        <p:nvPicPr>
          <p:cNvPr id="879" name="Google Shape;879;p29"/>
          <p:cNvPicPr preferRelativeResize="0"/>
          <p:nvPr/>
        </p:nvPicPr>
        <p:blipFill rotWithShape="1">
          <a:blip r:embed="rId13">
            <a:alphaModFix/>
          </a:blip>
          <a:srcRect b="0" l="0" r="0" t="0"/>
          <a:stretch/>
        </p:blipFill>
        <p:spPr>
          <a:xfrm rot="114571">
            <a:off x="11844532" y="2810117"/>
            <a:ext cx="2612834" cy="594203"/>
          </a:xfrm>
          <a:prstGeom prst="rect">
            <a:avLst/>
          </a:prstGeom>
          <a:noFill/>
          <a:ln>
            <a:noFill/>
          </a:ln>
        </p:spPr>
      </p:pic>
      <p:sp>
        <p:nvSpPr>
          <p:cNvPr id="880" name="Google Shape;880;p29"/>
          <p:cNvSpPr/>
          <p:nvPr/>
        </p:nvSpPr>
        <p:spPr>
          <a:xfrm>
            <a:off x="9998593" y="2628873"/>
            <a:ext cx="6887577" cy="67403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이번 달 면접 신청자 현황</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날짜		면접 가능		신청자 번호</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21/12/01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21/12/02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21/12/03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21/12/04	*주말*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21/12/05	*주말*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21/12/06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21/12/07	김성권			304</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21/12/08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21/12/09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21/12/10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21/12/11	*주말*			309</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21/12/12	*주말*			301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21/12/13	하주권			52</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21/12/13	신은권			305</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21/12/14	최윤은			307</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21/12/15	민연하			308</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21/12/15	김상재			113</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21/12/16	주주재			303</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21/12/16	신유재			306</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21/12/16	민유희			147</a:t>
            </a:r>
            <a:endParaRPr/>
          </a:p>
        </p:txBody>
      </p:sp>
      <p:pic>
        <p:nvPicPr>
          <p:cNvPr id="881" name="Google Shape;881;p29"/>
          <p:cNvPicPr preferRelativeResize="0"/>
          <p:nvPr/>
        </p:nvPicPr>
        <p:blipFill rotWithShape="1">
          <a:blip r:embed="rId13">
            <a:alphaModFix/>
          </a:blip>
          <a:srcRect b="0" l="0" r="0" t="0"/>
          <a:stretch/>
        </p:blipFill>
        <p:spPr>
          <a:xfrm rot="170901">
            <a:off x="1019245" y="7795914"/>
            <a:ext cx="1419059" cy="480384"/>
          </a:xfrm>
          <a:prstGeom prst="rect">
            <a:avLst/>
          </a:prstGeom>
          <a:noFill/>
          <a:ln>
            <a:noFill/>
          </a:ln>
        </p:spPr>
      </p:pic>
      <p:pic>
        <p:nvPicPr>
          <p:cNvPr id="882" name="Google Shape;882;p29"/>
          <p:cNvPicPr preferRelativeResize="0"/>
          <p:nvPr/>
        </p:nvPicPr>
        <p:blipFill rotWithShape="1">
          <a:blip r:embed="rId13">
            <a:alphaModFix/>
          </a:blip>
          <a:srcRect b="0" l="0" r="0" t="0"/>
          <a:stretch/>
        </p:blipFill>
        <p:spPr>
          <a:xfrm rot="87077">
            <a:off x="1448543" y="5595658"/>
            <a:ext cx="1414374" cy="245085"/>
          </a:xfrm>
          <a:prstGeom prst="rect">
            <a:avLst/>
          </a:prstGeom>
          <a:noFill/>
          <a:ln>
            <a:noFill/>
          </a:ln>
        </p:spPr>
      </p:pic>
      <p:grpSp>
        <p:nvGrpSpPr>
          <p:cNvPr id="883" name="Google Shape;883;p29"/>
          <p:cNvGrpSpPr/>
          <p:nvPr/>
        </p:nvGrpSpPr>
        <p:grpSpPr>
          <a:xfrm>
            <a:off x="9077986" y="982411"/>
            <a:ext cx="9313262" cy="2297164"/>
            <a:chOff x="562723" y="3247260"/>
            <a:chExt cx="9313262" cy="2761932"/>
          </a:xfrm>
        </p:grpSpPr>
        <p:grpSp>
          <p:nvGrpSpPr>
            <p:cNvPr id="884" name="Google Shape;884;p29"/>
            <p:cNvGrpSpPr/>
            <p:nvPr/>
          </p:nvGrpSpPr>
          <p:grpSpPr>
            <a:xfrm>
              <a:off x="562723" y="3247260"/>
              <a:ext cx="9313262" cy="2761932"/>
              <a:chOff x="562723" y="3247260"/>
              <a:chExt cx="9313262" cy="2761932"/>
            </a:xfrm>
          </p:grpSpPr>
          <p:pic>
            <p:nvPicPr>
              <p:cNvPr id="885" name="Google Shape;885;p29"/>
              <p:cNvPicPr preferRelativeResize="0"/>
              <p:nvPr/>
            </p:nvPicPr>
            <p:blipFill rotWithShape="1">
              <a:blip r:embed="rId10">
                <a:alphaModFix/>
              </a:blip>
              <a:srcRect b="0" l="0" r="0" t="0"/>
              <a:stretch/>
            </p:blipFill>
            <p:spPr>
              <a:xfrm>
                <a:off x="562723" y="3247260"/>
                <a:ext cx="9313262" cy="2761932"/>
              </a:xfrm>
              <a:prstGeom prst="rect">
                <a:avLst/>
              </a:prstGeom>
              <a:noFill/>
              <a:ln>
                <a:noFill/>
              </a:ln>
            </p:spPr>
          </p:pic>
          <p:pic>
            <p:nvPicPr>
              <p:cNvPr id="886" name="Google Shape;886;p29"/>
              <p:cNvPicPr preferRelativeResize="0"/>
              <p:nvPr/>
            </p:nvPicPr>
            <p:blipFill rotWithShape="1">
              <a:blip r:embed="rId11">
                <a:alphaModFix/>
              </a:blip>
              <a:srcRect b="0" l="0" r="0" t="0"/>
              <a:stretch/>
            </p:blipFill>
            <p:spPr>
              <a:xfrm>
                <a:off x="2800901" y="3847605"/>
                <a:ext cx="4656631" cy="1380966"/>
              </a:xfrm>
              <a:prstGeom prst="rect">
                <a:avLst/>
              </a:prstGeom>
              <a:noFill/>
              <a:ln>
                <a:noFill/>
              </a:ln>
            </p:spPr>
          </p:pic>
        </p:grpSp>
        <p:sp>
          <p:nvSpPr>
            <p:cNvPr id="887" name="Google Shape;887;p29"/>
            <p:cNvSpPr txBox="1"/>
            <p:nvPr/>
          </p:nvSpPr>
          <p:spPr>
            <a:xfrm>
              <a:off x="3207074" y="4058399"/>
              <a:ext cx="3738536" cy="9694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질의 결과</a:t>
              </a:r>
              <a:endParaRPr sz="1800">
                <a:solidFill>
                  <a:schemeClr val="dk1"/>
                </a:solidFill>
                <a:latin typeface="Arial"/>
                <a:ea typeface="Arial"/>
                <a:cs typeface="Arial"/>
                <a:sym typeface="Arial"/>
              </a:endParaRPr>
            </a:p>
          </p:txBody>
        </p:sp>
        <p:pic>
          <p:nvPicPr>
            <p:cNvPr id="888" name="Google Shape;888;p29"/>
            <p:cNvPicPr preferRelativeResize="0"/>
            <p:nvPr/>
          </p:nvPicPr>
          <p:blipFill rotWithShape="1">
            <a:blip r:embed="rId12">
              <a:alphaModFix/>
            </a:blip>
            <a:srcRect b="0" l="0" r="0" t="0"/>
            <a:stretch/>
          </p:blipFill>
          <p:spPr>
            <a:xfrm rot="-1980000">
              <a:off x="2243505" y="3680753"/>
              <a:ext cx="1786076" cy="687969"/>
            </a:xfrm>
            <a:prstGeom prst="rect">
              <a:avLst/>
            </a:prstGeom>
            <a:noFill/>
            <a:ln>
              <a:noFill/>
            </a:ln>
          </p:spPr>
        </p:pic>
      </p:grpSp>
      <p:sp>
        <p:nvSpPr>
          <p:cNvPr id="889" name="Google Shape;889;p29"/>
          <p:cNvSpPr/>
          <p:nvPr/>
        </p:nvSpPr>
        <p:spPr>
          <a:xfrm>
            <a:off x="1019149" y="2764218"/>
            <a:ext cx="8256661" cy="67710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delclare</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vregdate date;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vname varchar2(50);</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vseq number;</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cursor ex_cur --커서 선언</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IS</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SELECT</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v.regdate as regdate,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v.interviewer_name as name,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v.interviewer_seq as seq</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FROM</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vwThisMonthHopeDate v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left outer join tblinterview i on v.interviewer_seq = i.interviewer_seq;</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begin</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open ex_cur;--  커서 오픈</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dbms_output.put_line(chr(10)  ||chr(10)||  chr(10));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dbms_output.put_line('---------------------------------------------------');</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dbms_output.put_line(chr(9) ||chr(9) ||chr(9) ||chr(9) ||chr(9) ||'이번 달 면접 신청자 현황');</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dbms_output.put_line('---------------------------------------------------');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dbms_output.put_line(chr(9)||'날짜'||chr(9) ||chr(9) ||chr(9) ||'면접 가능'||chr(9) ||'신청자 번호');</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loop</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fetch ex_cur into vregdate, vname, vseq; --커서에서 데이터 가져오기</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exit when ex_cur %notfound; --커서가 없을 경우 종료</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dbms_output.put_line(chr(9)||vregdate||chr(9)||vname||chr(9)||chr(9) ||chr(9) ||vseq);</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End loop;</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close ex_cur; --커서 닫기</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end;</a:t>
            </a:r>
            <a:endParaRPr sz="14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B4BE"/>
        </a:solidFill>
      </p:bgPr>
    </p:bg>
    <p:spTree>
      <p:nvGrpSpPr>
        <p:cNvPr id="142" name="Shape 142"/>
        <p:cNvGrpSpPr/>
        <p:nvPr/>
      </p:nvGrpSpPr>
      <p:grpSpPr>
        <a:xfrm>
          <a:off x="0" y="0"/>
          <a:ext cx="0" cy="0"/>
          <a:chOff x="0" y="0"/>
          <a:chExt cx="0" cy="0"/>
        </a:xfrm>
      </p:grpSpPr>
      <p:grpSp>
        <p:nvGrpSpPr>
          <p:cNvPr id="143" name="Google Shape;143;p3"/>
          <p:cNvGrpSpPr/>
          <p:nvPr/>
        </p:nvGrpSpPr>
        <p:grpSpPr>
          <a:xfrm>
            <a:off x="-7883185" y="-4197685"/>
            <a:ext cx="34532056" cy="18974003"/>
            <a:chOff x="-7883185" y="-4197685"/>
            <a:chExt cx="34532056" cy="18974003"/>
          </a:xfrm>
        </p:grpSpPr>
        <p:pic>
          <p:nvPicPr>
            <p:cNvPr id="144" name="Google Shape;144;p3"/>
            <p:cNvPicPr preferRelativeResize="0"/>
            <p:nvPr/>
          </p:nvPicPr>
          <p:blipFill rotWithShape="1">
            <a:blip r:embed="rId3">
              <a:alphaModFix/>
            </a:blip>
            <a:srcRect b="0" l="0" r="0" t="0"/>
            <a:stretch/>
          </p:blipFill>
          <p:spPr>
            <a:xfrm>
              <a:off x="-7883185" y="-4197685"/>
              <a:ext cx="34532056" cy="18974003"/>
            </a:xfrm>
            <a:prstGeom prst="rect">
              <a:avLst/>
            </a:prstGeom>
            <a:noFill/>
            <a:ln>
              <a:noFill/>
            </a:ln>
          </p:spPr>
        </p:pic>
        <p:pic>
          <p:nvPicPr>
            <p:cNvPr id="145" name="Google Shape;145;p3"/>
            <p:cNvPicPr preferRelativeResize="0"/>
            <p:nvPr/>
          </p:nvPicPr>
          <p:blipFill rotWithShape="1">
            <a:blip r:embed="rId4">
              <a:alphaModFix/>
            </a:blip>
            <a:srcRect b="0" l="0" r="0" t="0"/>
            <a:stretch/>
          </p:blipFill>
          <p:spPr>
            <a:xfrm>
              <a:off x="516701" y="370142"/>
              <a:ext cx="17266028" cy="9487001"/>
            </a:xfrm>
            <a:prstGeom prst="rect">
              <a:avLst/>
            </a:prstGeom>
            <a:noFill/>
            <a:ln>
              <a:noFill/>
            </a:ln>
          </p:spPr>
        </p:pic>
      </p:grpSp>
      <p:pic>
        <p:nvPicPr>
          <p:cNvPr id="146" name="Google Shape;146;p3"/>
          <p:cNvPicPr preferRelativeResize="0"/>
          <p:nvPr/>
        </p:nvPicPr>
        <p:blipFill rotWithShape="1">
          <a:blip r:embed="rId5">
            <a:alphaModFix/>
          </a:blip>
          <a:srcRect b="0" l="0" r="0" t="0"/>
          <a:stretch/>
        </p:blipFill>
        <p:spPr>
          <a:xfrm>
            <a:off x="914827" y="152381"/>
            <a:ext cx="16279450" cy="926831"/>
          </a:xfrm>
          <a:prstGeom prst="rect">
            <a:avLst/>
          </a:prstGeom>
          <a:noFill/>
          <a:ln>
            <a:noFill/>
          </a:ln>
        </p:spPr>
      </p:pic>
      <p:pic>
        <p:nvPicPr>
          <p:cNvPr id="147" name="Google Shape;147;p3"/>
          <p:cNvPicPr preferRelativeResize="0"/>
          <p:nvPr/>
        </p:nvPicPr>
        <p:blipFill rotWithShape="1">
          <a:blip r:embed="rId6">
            <a:alphaModFix/>
          </a:blip>
          <a:srcRect b="0" l="0" r="0" t="0"/>
          <a:stretch/>
        </p:blipFill>
        <p:spPr>
          <a:xfrm>
            <a:off x="2273900" y="1772218"/>
            <a:ext cx="6434465" cy="7471053"/>
          </a:xfrm>
          <a:prstGeom prst="rect">
            <a:avLst/>
          </a:prstGeom>
          <a:noFill/>
          <a:ln>
            <a:noFill/>
          </a:ln>
        </p:spPr>
      </p:pic>
      <p:grpSp>
        <p:nvGrpSpPr>
          <p:cNvPr id="148" name="Google Shape;148;p3"/>
          <p:cNvGrpSpPr/>
          <p:nvPr/>
        </p:nvGrpSpPr>
        <p:grpSpPr>
          <a:xfrm>
            <a:off x="-69392" y="1117609"/>
            <a:ext cx="11379124" cy="5602138"/>
            <a:chOff x="-69392" y="1117609"/>
            <a:chExt cx="11379124" cy="5602138"/>
          </a:xfrm>
        </p:grpSpPr>
        <p:pic>
          <p:nvPicPr>
            <p:cNvPr id="149" name="Google Shape;149;p3"/>
            <p:cNvPicPr preferRelativeResize="0"/>
            <p:nvPr/>
          </p:nvPicPr>
          <p:blipFill rotWithShape="1">
            <a:blip r:embed="rId7">
              <a:alphaModFix/>
            </a:blip>
            <a:srcRect b="0" l="0" r="0" t="0"/>
            <a:stretch/>
          </p:blipFill>
          <p:spPr>
            <a:xfrm>
              <a:off x="-69392" y="1117609"/>
              <a:ext cx="11379124" cy="5602138"/>
            </a:xfrm>
            <a:prstGeom prst="rect">
              <a:avLst/>
            </a:prstGeom>
            <a:noFill/>
            <a:ln>
              <a:noFill/>
            </a:ln>
          </p:spPr>
        </p:pic>
        <p:pic>
          <p:nvPicPr>
            <p:cNvPr id="150" name="Google Shape;150;p3"/>
            <p:cNvPicPr preferRelativeResize="0"/>
            <p:nvPr/>
          </p:nvPicPr>
          <p:blipFill rotWithShape="1">
            <a:blip r:embed="rId8">
              <a:alphaModFix/>
            </a:blip>
            <a:srcRect b="0" l="0" r="0" t="0"/>
            <a:stretch/>
          </p:blipFill>
          <p:spPr>
            <a:xfrm>
              <a:off x="2668738" y="2411493"/>
              <a:ext cx="5689562" cy="2801069"/>
            </a:xfrm>
            <a:prstGeom prst="rect">
              <a:avLst/>
            </a:prstGeom>
            <a:noFill/>
            <a:ln>
              <a:noFill/>
            </a:ln>
          </p:spPr>
        </p:pic>
      </p:grpSp>
      <p:grpSp>
        <p:nvGrpSpPr>
          <p:cNvPr id="151" name="Google Shape;151;p3"/>
          <p:cNvGrpSpPr/>
          <p:nvPr/>
        </p:nvGrpSpPr>
        <p:grpSpPr>
          <a:xfrm>
            <a:off x="6359542" y="-1754837"/>
            <a:ext cx="12903440" cy="14900922"/>
            <a:chOff x="6359542" y="-1754837"/>
            <a:chExt cx="12903440" cy="14900922"/>
          </a:xfrm>
        </p:grpSpPr>
        <p:pic>
          <p:nvPicPr>
            <p:cNvPr id="152" name="Google Shape;152;p3"/>
            <p:cNvPicPr preferRelativeResize="0"/>
            <p:nvPr/>
          </p:nvPicPr>
          <p:blipFill rotWithShape="1">
            <a:blip r:embed="rId9">
              <a:alphaModFix/>
            </a:blip>
            <a:srcRect b="0" l="0" r="0" t="0"/>
            <a:stretch/>
          </p:blipFill>
          <p:spPr>
            <a:xfrm>
              <a:off x="6359542" y="-1754837"/>
              <a:ext cx="12903440" cy="14900922"/>
            </a:xfrm>
            <a:prstGeom prst="rect">
              <a:avLst/>
            </a:prstGeom>
            <a:noFill/>
            <a:ln>
              <a:noFill/>
            </a:ln>
          </p:spPr>
        </p:pic>
        <p:pic>
          <p:nvPicPr>
            <p:cNvPr id="153" name="Google Shape;153;p3"/>
            <p:cNvPicPr preferRelativeResize="0"/>
            <p:nvPr/>
          </p:nvPicPr>
          <p:blipFill rotWithShape="1">
            <a:blip r:embed="rId10">
              <a:alphaModFix/>
            </a:blip>
            <a:srcRect b="0" l="0" r="0" t="0"/>
            <a:stretch/>
          </p:blipFill>
          <p:spPr>
            <a:xfrm>
              <a:off x="9436066" y="1772218"/>
              <a:ext cx="6451720" cy="7450461"/>
            </a:xfrm>
            <a:prstGeom prst="rect">
              <a:avLst/>
            </a:prstGeom>
            <a:noFill/>
            <a:ln>
              <a:noFill/>
            </a:ln>
          </p:spPr>
        </p:pic>
      </p:grpSp>
      <p:grpSp>
        <p:nvGrpSpPr>
          <p:cNvPr id="154" name="Google Shape;154;p3"/>
          <p:cNvGrpSpPr/>
          <p:nvPr/>
        </p:nvGrpSpPr>
        <p:grpSpPr>
          <a:xfrm>
            <a:off x="7179705" y="1158398"/>
            <a:ext cx="11292962" cy="5867839"/>
            <a:chOff x="7156941" y="993029"/>
            <a:chExt cx="11292962" cy="5867839"/>
          </a:xfrm>
        </p:grpSpPr>
        <p:pic>
          <p:nvPicPr>
            <p:cNvPr id="155" name="Google Shape;155;p3"/>
            <p:cNvPicPr preferRelativeResize="0"/>
            <p:nvPr/>
          </p:nvPicPr>
          <p:blipFill rotWithShape="1">
            <a:blip r:embed="rId11">
              <a:alphaModFix/>
            </a:blip>
            <a:srcRect b="0" l="0" r="0" t="0"/>
            <a:stretch/>
          </p:blipFill>
          <p:spPr>
            <a:xfrm>
              <a:off x="7156941" y="993029"/>
              <a:ext cx="11292962" cy="5867839"/>
            </a:xfrm>
            <a:prstGeom prst="rect">
              <a:avLst/>
            </a:prstGeom>
            <a:noFill/>
            <a:ln>
              <a:noFill/>
            </a:ln>
          </p:spPr>
        </p:pic>
        <p:pic>
          <p:nvPicPr>
            <p:cNvPr id="156" name="Google Shape;156;p3"/>
            <p:cNvPicPr preferRelativeResize="0"/>
            <p:nvPr/>
          </p:nvPicPr>
          <p:blipFill rotWithShape="1">
            <a:blip r:embed="rId12">
              <a:alphaModFix/>
            </a:blip>
            <a:srcRect b="0" l="0" r="0" t="0"/>
            <a:stretch/>
          </p:blipFill>
          <p:spPr>
            <a:xfrm>
              <a:off x="9868473" y="2348279"/>
              <a:ext cx="5646481" cy="2933919"/>
            </a:xfrm>
            <a:prstGeom prst="rect">
              <a:avLst/>
            </a:prstGeom>
            <a:noFill/>
            <a:ln>
              <a:noFill/>
            </a:ln>
          </p:spPr>
        </p:pic>
      </p:grpSp>
      <p:pic>
        <p:nvPicPr>
          <p:cNvPr id="157" name="Google Shape;157;p3"/>
          <p:cNvPicPr preferRelativeResize="0"/>
          <p:nvPr/>
        </p:nvPicPr>
        <p:blipFill rotWithShape="1">
          <a:blip r:embed="rId13">
            <a:alphaModFix/>
          </a:blip>
          <a:srcRect b="0" l="0" r="0" t="0"/>
          <a:stretch/>
        </p:blipFill>
        <p:spPr>
          <a:xfrm>
            <a:off x="10860002" y="2779747"/>
            <a:ext cx="3994852" cy="742313"/>
          </a:xfrm>
          <a:prstGeom prst="rect">
            <a:avLst/>
          </a:prstGeom>
          <a:noFill/>
          <a:ln>
            <a:noFill/>
          </a:ln>
        </p:spPr>
      </p:pic>
      <p:pic>
        <p:nvPicPr>
          <p:cNvPr id="158" name="Google Shape;158;p3"/>
          <p:cNvPicPr preferRelativeResize="0"/>
          <p:nvPr/>
        </p:nvPicPr>
        <p:blipFill rotWithShape="1">
          <a:blip r:embed="rId14">
            <a:alphaModFix/>
          </a:blip>
          <a:srcRect b="0" l="0" r="0" t="0"/>
          <a:stretch/>
        </p:blipFill>
        <p:spPr>
          <a:xfrm>
            <a:off x="11674706" y="1521931"/>
            <a:ext cx="2176737" cy="703655"/>
          </a:xfrm>
          <a:prstGeom prst="rect">
            <a:avLst/>
          </a:prstGeom>
          <a:noFill/>
          <a:ln>
            <a:noFill/>
          </a:ln>
        </p:spPr>
      </p:pic>
      <p:pic>
        <p:nvPicPr>
          <p:cNvPr id="159" name="Google Shape;159;p3"/>
          <p:cNvPicPr preferRelativeResize="0"/>
          <p:nvPr/>
        </p:nvPicPr>
        <p:blipFill rotWithShape="1">
          <a:blip r:embed="rId15">
            <a:alphaModFix/>
          </a:blip>
          <a:srcRect b="0" l="0" r="0" t="0"/>
          <a:stretch/>
        </p:blipFill>
        <p:spPr>
          <a:xfrm rot="-480000">
            <a:off x="4370346" y="1415793"/>
            <a:ext cx="2286346" cy="712850"/>
          </a:xfrm>
          <a:prstGeom prst="rect">
            <a:avLst/>
          </a:prstGeom>
          <a:noFill/>
          <a:ln>
            <a:noFill/>
          </a:ln>
        </p:spPr>
      </p:pic>
      <p:grpSp>
        <p:nvGrpSpPr>
          <p:cNvPr id="160" name="Google Shape;160;p3"/>
          <p:cNvGrpSpPr/>
          <p:nvPr/>
        </p:nvGrpSpPr>
        <p:grpSpPr>
          <a:xfrm>
            <a:off x="10797067" y="3533999"/>
            <a:ext cx="4219895" cy="971636"/>
            <a:chOff x="3438897" y="3270283"/>
            <a:chExt cx="4219895" cy="971636"/>
          </a:xfrm>
        </p:grpSpPr>
        <p:pic>
          <p:nvPicPr>
            <p:cNvPr id="161" name="Google Shape;161;p3"/>
            <p:cNvPicPr preferRelativeResize="0"/>
            <p:nvPr/>
          </p:nvPicPr>
          <p:blipFill rotWithShape="1">
            <a:blip r:embed="rId16">
              <a:alphaModFix/>
            </a:blip>
            <a:srcRect b="0" l="0" r="0" t="0"/>
            <a:stretch/>
          </p:blipFill>
          <p:spPr>
            <a:xfrm>
              <a:off x="3978710" y="3270283"/>
              <a:ext cx="2755197" cy="473952"/>
            </a:xfrm>
            <a:prstGeom prst="rect">
              <a:avLst/>
            </a:prstGeom>
            <a:noFill/>
            <a:ln>
              <a:noFill/>
            </a:ln>
          </p:spPr>
        </p:pic>
        <p:pic>
          <p:nvPicPr>
            <p:cNvPr id="162" name="Google Shape;162;p3"/>
            <p:cNvPicPr preferRelativeResize="0"/>
            <p:nvPr/>
          </p:nvPicPr>
          <p:blipFill rotWithShape="1">
            <a:blip r:embed="rId17">
              <a:alphaModFix/>
            </a:blip>
            <a:srcRect b="0" l="0" r="0" t="0"/>
            <a:stretch/>
          </p:blipFill>
          <p:spPr>
            <a:xfrm>
              <a:off x="3438897" y="3767967"/>
              <a:ext cx="4219895" cy="473952"/>
            </a:xfrm>
            <a:prstGeom prst="rect">
              <a:avLst/>
            </a:prstGeom>
            <a:noFill/>
            <a:ln>
              <a:noFill/>
            </a:ln>
          </p:spPr>
        </p:pic>
      </p:grpSp>
      <p:pic>
        <p:nvPicPr>
          <p:cNvPr id="163" name="Google Shape;163;p3"/>
          <p:cNvPicPr preferRelativeResize="0"/>
          <p:nvPr/>
        </p:nvPicPr>
        <p:blipFill rotWithShape="1">
          <a:blip r:embed="rId18">
            <a:alphaModFix/>
          </a:blip>
          <a:srcRect b="0" l="0" r="0" t="0"/>
          <a:stretch/>
        </p:blipFill>
        <p:spPr>
          <a:xfrm>
            <a:off x="10909588" y="4201685"/>
            <a:ext cx="3994852" cy="742313"/>
          </a:xfrm>
          <a:prstGeom prst="rect">
            <a:avLst/>
          </a:prstGeom>
          <a:noFill/>
          <a:ln>
            <a:noFill/>
          </a:ln>
        </p:spPr>
      </p:pic>
      <p:pic>
        <p:nvPicPr>
          <p:cNvPr id="164" name="Google Shape;164;p3"/>
          <p:cNvPicPr preferRelativeResize="0"/>
          <p:nvPr/>
        </p:nvPicPr>
        <p:blipFill rotWithShape="1">
          <a:blip r:embed="rId18">
            <a:alphaModFix/>
          </a:blip>
          <a:srcRect b="0" l="0" r="0" t="0"/>
          <a:stretch/>
        </p:blipFill>
        <p:spPr>
          <a:xfrm>
            <a:off x="3447013" y="3399818"/>
            <a:ext cx="3994852" cy="742313"/>
          </a:xfrm>
          <a:prstGeom prst="rect">
            <a:avLst/>
          </a:prstGeom>
          <a:noFill/>
          <a:ln>
            <a:noFill/>
          </a:ln>
        </p:spPr>
      </p:pic>
      <p:sp>
        <p:nvSpPr>
          <p:cNvPr id="165" name="Google Shape;165;p3"/>
          <p:cNvSpPr txBox="1"/>
          <p:nvPr/>
        </p:nvSpPr>
        <p:spPr>
          <a:xfrm>
            <a:off x="9054552" y="2824395"/>
            <a:ext cx="7614223" cy="1985159"/>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100">
                <a:solidFill>
                  <a:srgbClr val="231F20"/>
                </a:solidFill>
                <a:latin typeface="Arial"/>
                <a:ea typeface="Arial"/>
                <a:cs typeface="Arial"/>
                <a:sym typeface="Arial"/>
              </a:rPr>
              <a:t>SQLDEVELOPER </a:t>
            </a:r>
            <a:r>
              <a:rPr b="1" lang="en-US" sz="3600">
                <a:solidFill>
                  <a:srgbClr val="231F20"/>
                </a:solidFill>
                <a:latin typeface="Arial"/>
                <a:ea typeface="Arial"/>
                <a:cs typeface="Arial"/>
                <a:sym typeface="Arial"/>
              </a:rPr>
              <a:t>21.2.1</a:t>
            </a:r>
            <a:endParaRPr/>
          </a:p>
          <a:p>
            <a:pPr indent="0" lvl="0" marL="0" marR="0" rtl="0" algn="ctr">
              <a:spcBef>
                <a:spcPts val="0"/>
              </a:spcBef>
              <a:spcAft>
                <a:spcPts val="0"/>
              </a:spcAft>
              <a:buNone/>
            </a:pPr>
            <a:r>
              <a:rPr b="1" lang="en-US" sz="4100">
                <a:solidFill>
                  <a:srgbClr val="231F20"/>
                </a:solidFill>
                <a:latin typeface="Arial"/>
                <a:ea typeface="Arial"/>
                <a:cs typeface="Arial"/>
                <a:sym typeface="Arial"/>
              </a:rPr>
              <a:t>DBEVER </a:t>
            </a:r>
            <a:r>
              <a:rPr b="1" lang="en-US" sz="3600">
                <a:solidFill>
                  <a:srgbClr val="231F20"/>
                </a:solidFill>
                <a:latin typeface="Arial"/>
                <a:ea typeface="Arial"/>
                <a:cs typeface="Arial"/>
                <a:sym typeface="Arial"/>
              </a:rPr>
              <a:t>21.2.4</a:t>
            </a:r>
            <a:endParaRPr/>
          </a:p>
          <a:p>
            <a:pPr indent="0" lvl="0" marL="0" marR="0" rtl="0" algn="ctr">
              <a:spcBef>
                <a:spcPts val="0"/>
              </a:spcBef>
              <a:spcAft>
                <a:spcPts val="0"/>
              </a:spcAft>
              <a:buNone/>
            </a:pPr>
            <a:r>
              <a:rPr b="1" lang="en-US" sz="4100">
                <a:solidFill>
                  <a:srgbClr val="231F20"/>
                </a:solidFill>
                <a:latin typeface="Arial"/>
                <a:ea typeface="Arial"/>
                <a:cs typeface="Arial"/>
                <a:sym typeface="Arial"/>
              </a:rPr>
              <a:t>EXERD </a:t>
            </a:r>
            <a:r>
              <a:rPr b="1" lang="en-US" sz="3600">
                <a:solidFill>
                  <a:srgbClr val="231F20"/>
                </a:solidFill>
                <a:latin typeface="Arial"/>
                <a:ea typeface="Arial"/>
                <a:cs typeface="Arial"/>
                <a:sym typeface="Arial"/>
              </a:rPr>
              <a:t>3.3.13</a:t>
            </a:r>
            <a:endParaRPr sz="1400">
              <a:solidFill>
                <a:schemeClr val="dk1"/>
              </a:solidFill>
              <a:latin typeface="Calibri"/>
              <a:ea typeface="Calibri"/>
              <a:cs typeface="Calibri"/>
              <a:sym typeface="Calibri"/>
            </a:endParaRPr>
          </a:p>
        </p:txBody>
      </p:sp>
      <p:sp>
        <p:nvSpPr>
          <p:cNvPr id="166" name="Google Shape;166;p3"/>
          <p:cNvSpPr txBox="1"/>
          <p:nvPr/>
        </p:nvSpPr>
        <p:spPr>
          <a:xfrm>
            <a:off x="1972863" y="3332226"/>
            <a:ext cx="7069460" cy="1477328"/>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500">
                <a:solidFill>
                  <a:srgbClr val="172F16"/>
                </a:solidFill>
                <a:latin typeface="Arial"/>
                <a:ea typeface="Arial"/>
                <a:cs typeface="Arial"/>
                <a:sym typeface="Arial"/>
              </a:rPr>
              <a:t>ORACLE </a:t>
            </a:r>
            <a:r>
              <a:rPr b="1" lang="en-US" sz="3600">
                <a:solidFill>
                  <a:srgbClr val="172F16"/>
                </a:solidFill>
                <a:latin typeface="Arial"/>
                <a:ea typeface="Arial"/>
                <a:cs typeface="Arial"/>
                <a:sym typeface="Arial"/>
              </a:rPr>
              <a:t>11.2.0.2</a:t>
            </a:r>
            <a:endParaRPr/>
          </a:p>
          <a:p>
            <a:pPr indent="0" lvl="0" marL="0" marR="0" rtl="0" algn="ctr">
              <a:spcBef>
                <a:spcPts val="0"/>
              </a:spcBef>
              <a:spcAft>
                <a:spcPts val="0"/>
              </a:spcAft>
              <a:buNone/>
            </a:pPr>
            <a:r>
              <a:t/>
            </a:r>
            <a:endParaRPr b="1" sz="4500">
              <a:solidFill>
                <a:srgbClr val="172F16"/>
              </a:solidFill>
              <a:latin typeface="Arial"/>
              <a:ea typeface="Arial"/>
              <a:cs typeface="Arial"/>
              <a:sym typeface="Arial"/>
            </a:endParaRPr>
          </a:p>
        </p:txBody>
      </p:sp>
      <p:pic>
        <p:nvPicPr>
          <p:cNvPr id="167" name="Google Shape;167;p3"/>
          <p:cNvPicPr preferRelativeResize="0"/>
          <p:nvPr/>
        </p:nvPicPr>
        <p:blipFill rotWithShape="1">
          <a:blip r:embed="rId19">
            <a:alphaModFix/>
          </a:blip>
          <a:srcRect b="0" l="0" r="0" t="0"/>
          <a:stretch/>
        </p:blipFill>
        <p:spPr>
          <a:xfrm>
            <a:off x="9421713" y="5719914"/>
            <a:ext cx="2759237" cy="2759237"/>
          </a:xfrm>
          <a:prstGeom prst="rect">
            <a:avLst/>
          </a:prstGeom>
          <a:noFill/>
          <a:ln>
            <a:noFill/>
          </a:ln>
        </p:spPr>
      </p:pic>
      <p:pic>
        <p:nvPicPr>
          <p:cNvPr descr="https://cdn.discordapp.com/attachments/912599654221361157/916227750312968202/exerd2.jpg" id="168" name="Google Shape;168;p3"/>
          <p:cNvPicPr preferRelativeResize="0"/>
          <p:nvPr/>
        </p:nvPicPr>
        <p:blipFill rotWithShape="1">
          <a:blip r:embed="rId20">
            <a:alphaModFix/>
          </a:blip>
          <a:srcRect b="0" l="0" r="0" t="0"/>
          <a:stretch/>
        </p:blipFill>
        <p:spPr>
          <a:xfrm>
            <a:off x="11754623" y="6106634"/>
            <a:ext cx="2143125" cy="2143125"/>
          </a:xfrm>
          <a:prstGeom prst="rect">
            <a:avLst/>
          </a:prstGeom>
          <a:noFill/>
          <a:ln>
            <a:noFill/>
          </a:ln>
        </p:spPr>
      </p:pic>
      <p:pic>
        <p:nvPicPr>
          <p:cNvPr descr="https://cdn.discordapp.com/attachments/912599654221361157/916229026782257162/2021-12-03_4.26.56.png" id="169" name="Google Shape;169;p3"/>
          <p:cNvPicPr preferRelativeResize="0"/>
          <p:nvPr/>
        </p:nvPicPr>
        <p:blipFill rotWithShape="1">
          <a:blip r:embed="rId21">
            <a:alphaModFix/>
          </a:blip>
          <a:srcRect b="0" l="0" r="0" t="0"/>
          <a:stretch/>
        </p:blipFill>
        <p:spPr>
          <a:xfrm>
            <a:off x="13672295" y="6277309"/>
            <a:ext cx="2113538" cy="1837859"/>
          </a:xfrm>
          <a:prstGeom prst="rect">
            <a:avLst/>
          </a:prstGeom>
          <a:noFill/>
          <a:ln>
            <a:noFill/>
          </a:ln>
        </p:spPr>
      </p:pic>
      <p:pic>
        <p:nvPicPr>
          <p:cNvPr descr="https://cdn.discordapp.com/attachments/912599654221361157/916232092269031464/oracle_logo.png" id="170" name="Google Shape;170;p3"/>
          <p:cNvPicPr preferRelativeResize="0"/>
          <p:nvPr/>
        </p:nvPicPr>
        <p:blipFill rotWithShape="1">
          <a:blip r:embed="rId22">
            <a:alphaModFix/>
          </a:blip>
          <a:srcRect b="0" l="0" r="0" t="0"/>
          <a:stretch/>
        </p:blipFill>
        <p:spPr>
          <a:xfrm>
            <a:off x="4506002" y="6022580"/>
            <a:ext cx="2003182" cy="200318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9ADA1"/>
        </a:solidFill>
      </p:bgPr>
    </p:bg>
    <p:spTree>
      <p:nvGrpSpPr>
        <p:cNvPr id="893" name="Shape 893"/>
        <p:cNvGrpSpPr/>
        <p:nvPr/>
      </p:nvGrpSpPr>
      <p:grpSpPr>
        <a:xfrm>
          <a:off x="0" y="0"/>
          <a:ext cx="0" cy="0"/>
          <a:chOff x="0" y="0"/>
          <a:chExt cx="0" cy="0"/>
        </a:xfrm>
      </p:grpSpPr>
      <p:grpSp>
        <p:nvGrpSpPr>
          <p:cNvPr id="894" name="Google Shape;894;p30"/>
          <p:cNvGrpSpPr/>
          <p:nvPr/>
        </p:nvGrpSpPr>
        <p:grpSpPr>
          <a:xfrm>
            <a:off x="4020690" y="754307"/>
            <a:ext cx="10437743" cy="11756209"/>
            <a:chOff x="4020690" y="754307"/>
            <a:chExt cx="10437743" cy="11756209"/>
          </a:xfrm>
        </p:grpSpPr>
        <p:pic>
          <p:nvPicPr>
            <p:cNvPr id="895" name="Google Shape;895;p30"/>
            <p:cNvPicPr preferRelativeResize="0"/>
            <p:nvPr/>
          </p:nvPicPr>
          <p:blipFill rotWithShape="1">
            <a:blip r:embed="rId3">
              <a:alphaModFix/>
            </a:blip>
            <a:srcRect b="0" l="0" r="0" t="0"/>
            <a:stretch/>
          </p:blipFill>
          <p:spPr>
            <a:xfrm>
              <a:off x="4020690" y="754307"/>
              <a:ext cx="10437743" cy="11756209"/>
            </a:xfrm>
            <a:prstGeom prst="rect">
              <a:avLst/>
            </a:prstGeom>
            <a:noFill/>
            <a:ln>
              <a:noFill/>
            </a:ln>
          </p:spPr>
        </p:pic>
        <p:pic>
          <p:nvPicPr>
            <p:cNvPr id="896" name="Google Shape;896;p30"/>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grpSp>
        <p:nvGrpSpPr>
          <p:cNvPr id="897" name="Google Shape;897;p30"/>
          <p:cNvGrpSpPr/>
          <p:nvPr/>
        </p:nvGrpSpPr>
        <p:grpSpPr>
          <a:xfrm>
            <a:off x="-7934184" y="-4224927"/>
            <a:ext cx="34532056" cy="18974003"/>
            <a:chOff x="-7883185" y="-4197685"/>
            <a:chExt cx="34532056" cy="18974003"/>
          </a:xfrm>
        </p:grpSpPr>
        <p:pic>
          <p:nvPicPr>
            <p:cNvPr id="898" name="Google Shape;898;p30"/>
            <p:cNvPicPr preferRelativeResize="0"/>
            <p:nvPr/>
          </p:nvPicPr>
          <p:blipFill rotWithShape="1">
            <a:blip r:embed="rId5">
              <a:alphaModFix/>
            </a:blip>
            <a:srcRect b="0" l="0" r="0" t="0"/>
            <a:stretch/>
          </p:blipFill>
          <p:spPr>
            <a:xfrm>
              <a:off x="-7883185" y="-4197685"/>
              <a:ext cx="34532056" cy="18974003"/>
            </a:xfrm>
            <a:prstGeom prst="rect">
              <a:avLst/>
            </a:prstGeom>
            <a:noFill/>
            <a:ln>
              <a:noFill/>
            </a:ln>
          </p:spPr>
        </p:pic>
        <p:pic>
          <p:nvPicPr>
            <p:cNvPr id="899" name="Google Shape;899;p30"/>
            <p:cNvPicPr preferRelativeResize="0"/>
            <p:nvPr/>
          </p:nvPicPr>
          <p:blipFill rotWithShape="1">
            <a:blip r:embed="rId6">
              <a:alphaModFix/>
            </a:blip>
            <a:srcRect b="0" l="0" r="0" t="0"/>
            <a:stretch/>
          </p:blipFill>
          <p:spPr>
            <a:xfrm>
              <a:off x="516701" y="370142"/>
              <a:ext cx="17266028" cy="9487001"/>
            </a:xfrm>
            <a:prstGeom prst="rect">
              <a:avLst/>
            </a:prstGeom>
            <a:noFill/>
            <a:ln>
              <a:noFill/>
            </a:ln>
          </p:spPr>
        </p:pic>
      </p:grpSp>
      <p:pic>
        <p:nvPicPr>
          <p:cNvPr id="900" name="Google Shape;900;p30"/>
          <p:cNvPicPr preferRelativeResize="0"/>
          <p:nvPr/>
        </p:nvPicPr>
        <p:blipFill rotWithShape="1">
          <a:blip r:embed="rId7">
            <a:alphaModFix/>
          </a:blip>
          <a:srcRect b="0" l="0" r="0" t="0"/>
          <a:stretch/>
        </p:blipFill>
        <p:spPr>
          <a:xfrm>
            <a:off x="914827" y="1684441"/>
            <a:ext cx="16545147" cy="7882430"/>
          </a:xfrm>
          <a:prstGeom prst="rect">
            <a:avLst/>
          </a:prstGeom>
          <a:noFill/>
          <a:ln>
            <a:noFill/>
          </a:ln>
        </p:spPr>
      </p:pic>
      <p:pic>
        <p:nvPicPr>
          <p:cNvPr id="901" name="Google Shape;901;p30"/>
          <p:cNvPicPr preferRelativeResize="0"/>
          <p:nvPr/>
        </p:nvPicPr>
        <p:blipFill rotWithShape="1">
          <a:blip r:embed="rId8">
            <a:alphaModFix/>
          </a:blip>
          <a:srcRect b="0" l="0" r="0" t="0"/>
          <a:stretch/>
        </p:blipFill>
        <p:spPr>
          <a:xfrm rot="5400000">
            <a:off x="6407616" y="6454638"/>
            <a:ext cx="5474527" cy="92327"/>
          </a:xfrm>
          <a:prstGeom prst="rect">
            <a:avLst/>
          </a:prstGeom>
          <a:noFill/>
          <a:ln>
            <a:noFill/>
          </a:ln>
        </p:spPr>
      </p:pic>
      <p:pic>
        <p:nvPicPr>
          <p:cNvPr id="902" name="Google Shape;902;p30"/>
          <p:cNvPicPr preferRelativeResize="0"/>
          <p:nvPr/>
        </p:nvPicPr>
        <p:blipFill rotWithShape="1">
          <a:blip r:embed="rId9">
            <a:alphaModFix/>
          </a:blip>
          <a:srcRect b="0" l="0" r="0" t="0"/>
          <a:stretch/>
        </p:blipFill>
        <p:spPr>
          <a:xfrm>
            <a:off x="914827" y="152381"/>
            <a:ext cx="16279450" cy="926831"/>
          </a:xfrm>
          <a:prstGeom prst="rect">
            <a:avLst/>
          </a:prstGeom>
          <a:noFill/>
          <a:ln>
            <a:noFill/>
          </a:ln>
        </p:spPr>
      </p:pic>
      <p:grpSp>
        <p:nvGrpSpPr>
          <p:cNvPr id="903" name="Google Shape;903;p30"/>
          <p:cNvGrpSpPr/>
          <p:nvPr/>
        </p:nvGrpSpPr>
        <p:grpSpPr>
          <a:xfrm>
            <a:off x="758760" y="1048781"/>
            <a:ext cx="8088219" cy="2164424"/>
            <a:chOff x="562723" y="3247260"/>
            <a:chExt cx="9313262" cy="2761932"/>
          </a:xfrm>
        </p:grpSpPr>
        <p:grpSp>
          <p:nvGrpSpPr>
            <p:cNvPr id="904" name="Google Shape;904;p30"/>
            <p:cNvGrpSpPr/>
            <p:nvPr/>
          </p:nvGrpSpPr>
          <p:grpSpPr>
            <a:xfrm>
              <a:off x="562723" y="3247260"/>
              <a:ext cx="9313262" cy="2761932"/>
              <a:chOff x="562723" y="3247260"/>
              <a:chExt cx="9313262" cy="2761932"/>
            </a:xfrm>
          </p:grpSpPr>
          <p:pic>
            <p:nvPicPr>
              <p:cNvPr id="905" name="Google Shape;905;p30"/>
              <p:cNvPicPr preferRelativeResize="0"/>
              <p:nvPr/>
            </p:nvPicPr>
            <p:blipFill rotWithShape="1">
              <a:blip r:embed="rId10">
                <a:alphaModFix/>
              </a:blip>
              <a:srcRect b="0" l="0" r="0" t="0"/>
              <a:stretch/>
            </p:blipFill>
            <p:spPr>
              <a:xfrm>
                <a:off x="562723" y="3247260"/>
                <a:ext cx="9313262" cy="2761932"/>
              </a:xfrm>
              <a:prstGeom prst="rect">
                <a:avLst/>
              </a:prstGeom>
              <a:noFill/>
              <a:ln>
                <a:noFill/>
              </a:ln>
            </p:spPr>
          </p:pic>
          <p:pic>
            <p:nvPicPr>
              <p:cNvPr id="906" name="Google Shape;906;p30"/>
              <p:cNvPicPr preferRelativeResize="0"/>
              <p:nvPr/>
            </p:nvPicPr>
            <p:blipFill rotWithShape="1">
              <a:blip r:embed="rId11">
                <a:alphaModFix/>
              </a:blip>
              <a:srcRect b="0" l="0" r="0" t="0"/>
              <a:stretch/>
            </p:blipFill>
            <p:spPr>
              <a:xfrm>
                <a:off x="2800901" y="3847605"/>
                <a:ext cx="4656631" cy="1380966"/>
              </a:xfrm>
              <a:prstGeom prst="rect">
                <a:avLst/>
              </a:prstGeom>
              <a:noFill/>
              <a:ln>
                <a:noFill/>
              </a:ln>
            </p:spPr>
          </p:pic>
        </p:grpSp>
        <p:sp>
          <p:nvSpPr>
            <p:cNvPr id="907" name="Google Shape;907;p30"/>
            <p:cNvSpPr txBox="1"/>
            <p:nvPr/>
          </p:nvSpPr>
          <p:spPr>
            <a:xfrm>
              <a:off x="3207074" y="3924580"/>
              <a:ext cx="3738536" cy="123713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주요쿼리</a:t>
              </a:r>
              <a:endParaRPr sz="1800">
                <a:solidFill>
                  <a:schemeClr val="dk1"/>
                </a:solidFill>
                <a:latin typeface="Arial"/>
                <a:ea typeface="Arial"/>
                <a:cs typeface="Arial"/>
                <a:sym typeface="Arial"/>
              </a:endParaRPr>
            </a:p>
          </p:txBody>
        </p:sp>
        <p:pic>
          <p:nvPicPr>
            <p:cNvPr id="908" name="Google Shape;908;p30"/>
            <p:cNvPicPr preferRelativeResize="0"/>
            <p:nvPr/>
          </p:nvPicPr>
          <p:blipFill rotWithShape="1">
            <a:blip r:embed="rId12">
              <a:alphaModFix/>
            </a:blip>
            <a:srcRect b="0" l="0" r="0" t="0"/>
            <a:stretch/>
          </p:blipFill>
          <p:spPr>
            <a:xfrm rot="-1980000">
              <a:off x="2243505" y="3680753"/>
              <a:ext cx="1786076" cy="687969"/>
            </a:xfrm>
            <a:prstGeom prst="rect">
              <a:avLst/>
            </a:prstGeom>
            <a:noFill/>
            <a:ln>
              <a:noFill/>
            </a:ln>
          </p:spPr>
        </p:pic>
      </p:grpSp>
      <p:sp>
        <p:nvSpPr>
          <p:cNvPr id="909" name="Google Shape;909;p30"/>
          <p:cNvSpPr/>
          <p:nvPr/>
        </p:nvSpPr>
        <p:spPr>
          <a:xfrm>
            <a:off x="1039443" y="2774580"/>
            <a:ext cx="7875692" cy="67710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Declare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vseq number;</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vname varchar2(30);</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vdate date;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Cursor cu1 is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select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tm.interviewer_seq,</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tm.interviewer_name,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tm.regdate</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 from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vwthismonthhopedate tm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inner join  vwinterviewnull n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on tm.interviewer_seq = n."면접번호" where n."확정 면접일" is null</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and instr(tm.interviewer_name,'*')=0;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begin</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open cu1;</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DBMS_OUTPUT.PUT_LINE('---------------------------------------------------'||  chr(10));</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loop</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fetch cu1 into vseq,vname, vdate;      --fetch 커서에서 값을 꺼내오는 것</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exit when cu1%NotFound; --커서에 있는 데이터를 fetch하여 넣어주는데</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--더이상 변수에 할당할 레코드가 없을 때 빠져나간다</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insert into tblinterview(interviewer_seq, interview_date, interview_result)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values (vseq, vdate,null);</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DBMS_OUTPUT.PUT_LINE(vname||chr(9)||'면접일 입력 성공');</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end loop;</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close cu1;</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end;</a:t>
            </a:r>
            <a:endParaRPr sz="1400">
              <a:solidFill>
                <a:schemeClr val="dk1"/>
              </a:solidFill>
              <a:latin typeface="Arial"/>
              <a:ea typeface="Arial"/>
              <a:cs typeface="Arial"/>
              <a:sym typeface="Arial"/>
            </a:endParaRPr>
          </a:p>
        </p:txBody>
      </p:sp>
      <p:sp>
        <p:nvSpPr>
          <p:cNvPr id="910" name="Google Shape;910;p30"/>
          <p:cNvSpPr/>
          <p:nvPr/>
        </p:nvSpPr>
        <p:spPr>
          <a:xfrm>
            <a:off x="9902870" y="2853648"/>
            <a:ext cx="7044200" cy="674030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400">
                <a:solidFill>
                  <a:schemeClr val="dk1"/>
                </a:solidFill>
                <a:latin typeface="Arial"/>
                <a:ea typeface="Arial"/>
                <a:cs typeface="Arial"/>
                <a:sym typeface="Arial"/>
              </a:rPr>
              <a:t>김성권	면접일 입력 성공</a:t>
            </a:r>
            <a:endParaRPr/>
          </a:p>
          <a:p>
            <a:pPr indent="0" lvl="0" marL="0" marR="0" rtl="0" algn="l">
              <a:lnSpc>
                <a:spcPct val="150000"/>
              </a:lnSpc>
              <a:spcBef>
                <a:spcPts val="0"/>
              </a:spcBef>
              <a:spcAft>
                <a:spcPts val="0"/>
              </a:spcAft>
              <a:buNone/>
            </a:pPr>
            <a:r>
              <a:rPr lang="en-US" sz="2400">
                <a:solidFill>
                  <a:schemeClr val="dk1"/>
                </a:solidFill>
                <a:latin typeface="Arial"/>
                <a:ea typeface="Arial"/>
                <a:cs typeface="Arial"/>
                <a:sym typeface="Arial"/>
              </a:rPr>
              <a:t>신은권	면접일 입력 성공</a:t>
            </a:r>
            <a:endParaRPr/>
          </a:p>
          <a:p>
            <a:pPr indent="0" lvl="0" marL="0" marR="0" rtl="0" algn="l">
              <a:lnSpc>
                <a:spcPct val="150000"/>
              </a:lnSpc>
              <a:spcBef>
                <a:spcPts val="0"/>
              </a:spcBef>
              <a:spcAft>
                <a:spcPts val="0"/>
              </a:spcAft>
              <a:buNone/>
            </a:pPr>
            <a:r>
              <a:rPr lang="en-US" sz="2400">
                <a:solidFill>
                  <a:schemeClr val="dk1"/>
                </a:solidFill>
                <a:latin typeface="Arial"/>
                <a:ea typeface="Arial"/>
                <a:cs typeface="Arial"/>
                <a:sym typeface="Arial"/>
              </a:rPr>
              <a:t>하주권	면접일 입력 성공</a:t>
            </a:r>
            <a:endParaRPr/>
          </a:p>
          <a:p>
            <a:pPr indent="0" lvl="0" marL="0" marR="0" rtl="0" algn="l">
              <a:lnSpc>
                <a:spcPct val="150000"/>
              </a:lnSpc>
              <a:spcBef>
                <a:spcPts val="0"/>
              </a:spcBef>
              <a:spcAft>
                <a:spcPts val="0"/>
              </a:spcAft>
              <a:buNone/>
            </a:pPr>
            <a:r>
              <a:rPr lang="en-US" sz="2400">
                <a:solidFill>
                  <a:schemeClr val="dk1"/>
                </a:solidFill>
                <a:latin typeface="Arial"/>
                <a:ea typeface="Arial"/>
                <a:cs typeface="Arial"/>
                <a:sym typeface="Arial"/>
              </a:rPr>
              <a:t>최윤은	면접일 입력 성공</a:t>
            </a:r>
            <a:endParaRPr/>
          </a:p>
          <a:p>
            <a:pPr indent="0" lvl="0" marL="0" marR="0" rtl="0" algn="l">
              <a:lnSpc>
                <a:spcPct val="150000"/>
              </a:lnSpc>
              <a:spcBef>
                <a:spcPts val="0"/>
              </a:spcBef>
              <a:spcAft>
                <a:spcPts val="0"/>
              </a:spcAft>
              <a:buNone/>
            </a:pPr>
            <a:r>
              <a:rPr lang="en-US" sz="2400">
                <a:solidFill>
                  <a:schemeClr val="dk1"/>
                </a:solidFill>
                <a:latin typeface="Arial"/>
                <a:ea typeface="Arial"/>
                <a:cs typeface="Arial"/>
                <a:sym typeface="Arial"/>
              </a:rPr>
              <a:t>김상재	면접일 입력 성공</a:t>
            </a:r>
            <a:endParaRPr/>
          </a:p>
          <a:p>
            <a:pPr indent="0" lvl="0" marL="0" marR="0" rtl="0" algn="l">
              <a:lnSpc>
                <a:spcPct val="150000"/>
              </a:lnSpc>
              <a:spcBef>
                <a:spcPts val="0"/>
              </a:spcBef>
              <a:spcAft>
                <a:spcPts val="0"/>
              </a:spcAft>
              <a:buNone/>
            </a:pPr>
            <a:r>
              <a:rPr lang="en-US" sz="2400">
                <a:solidFill>
                  <a:schemeClr val="dk1"/>
                </a:solidFill>
                <a:latin typeface="Arial"/>
                <a:ea typeface="Arial"/>
                <a:cs typeface="Arial"/>
                <a:sym typeface="Arial"/>
              </a:rPr>
              <a:t>민연하	면접일 입력 성공</a:t>
            </a:r>
            <a:endParaRPr/>
          </a:p>
          <a:p>
            <a:pPr indent="0" lvl="0" marL="0" marR="0" rtl="0" algn="l">
              <a:lnSpc>
                <a:spcPct val="150000"/>
              </a:lnSpc>
              <a:spcBef>
                <a:spcPts val="0"/>
              </a:spcBef>
              <a:spcAft>
                <a:spcPts val="0"/>
              </a:spcAft>
              <a:buNone/>
            </a:pPr>
            <a:r>
              <a:rPr lang="en-US" sz="2400">
                <a:solidFill>
                  <a:schemeClr val="dk1"/>
                </a:solidFill>
                <a:latin typeface="Arial"/>
                <a:ea typeface="Arial"/>
                <a:cs typeface="Arial"/>
                <a:sym typeface="Arial"/>
              </a:rPr>
              <a:t>신유재	면접일 입력 성공</a:t>
            </a:r>
            <a:endParaRPr/>
          </a:p>
          <a:p>
            <a:pPr indent="0" lvl="0" marL="0" marR="0" rtl="0" algn="l">
              <a:lnSpc>
                <a:spcPct val="150000"/>
              </a:lnSpc>
              <a:spcBef>
                <a:spcPts val="0"/>
              </a:spcBef>
              <a:spcAft>
                <a:spcPts val="0"/>
              </a:spcAft>
              <a:buNone/>
            </a:pPr>
            <a:r>
              <a:rPr lang="en-US" sz="2400">
                <a:solidFill>
                  <a:schemeClr val="dk1"/>
                </a:solidFill>
                <a:latin typeface="Arial"/>
                <a:ea typeface="Arial"/>
                <a:cs typeface="Arial"/>
                <a:sym typeface="Arial"/>
              </a:rPr>
              <a:t>민유희	면접일 입력 성공</a:t>
            </a:r>
            <a:endParaRPr/>
          </a:p>
          <a:p>
            <a:pPr indent="0" lvl="0" marL="0" marR="0" rtl="0" algn="l">
              <a:lnSpc>
                <a:spcPct val="150000"/>
              </a:lnSpc>
              <a:spcBef>
                <a:spcPts val="0"/>
              </a:spcBef>
              <a:spcAft>
                <a:spcPts val="0"/>
              </a:spcAft>
              <a:buNone/>
            </a:pPr>
            <a:r>
              <a:rPr lang="en-US" sz="2400">
                <a:solidFill>
                  <a:schemeClr val="dk1"/>
                </a:solidFill>
                <a:latin typeface="Arial"/>
                <a:ea typeface="Arial"/>
                <a:cs typeface="Arial"/>
                <a:sym typeface="Arial"/>
              </a:rPr>
              <a:t>주주재	면접일 입력 성공</a:t>
            </a:r>
            <a:endParaRPr/>
          </a:p>
          <a:p>
            <a:pPr indent="0" lvl="0" marL="0" marR="0" rtl="0" algn="l">
              <a:lnSpc>
                <a:spcPct val="150000"/>
              </a:lnSpc>
              <a:spcBef>
                <a:spcPts val="0"/>
              </a:spcBef>
              <a:spcAft>
                <a:spcPts val="0"/>
              </a:spcAft>
              <a:buNone/>
            </a:pPr>
            <a:r>
              <a:rPr lang="en-US" sz="2400">
                <a:solidFill>
                  <a:schemeClr val="dk1"/>
                </a:solidFill>
                <a:latin typeface="Arial"/>
                <a:ea typeface="Arial"/>
                <a:cs typeface="Arial"/>
                <a:sym typeface="Arial"/>
              </a:rPr>
              <a:t>구정현	면접일 입력 성공</a:t>
            </a:r>
            <a:endParaRPr sz="24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t/>
            </a:r>
            <a:endParaRPr sz="24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US" sz="2400">
                <a:solidFill>
                  <a:schemeClr val="dk1"/>
                </a:solidFill>
                <a:latin typeface="Arial"/>
                <a:ea typeface="Arial"/>
                <a:cs typeface="Arial"/>
                <a:sym typeface="Arial"/>
              </a:rPr>
              <a:t>PL/SQL 프로시저가 성공적으로 완료되었습니다.</a:t>
            </a:r>
            <a:endParaRPr sz="2400">
              <a:solidFill>
                <a:schemeClr val="dk1"/>
              </a:solidFill>
              <a:latin typeface="Arial"/>
              <a:ea typeface="Arial"/>
              <a:cs typeface="Arial"/>
              <a:sym typeface="Arial"/>
            </a:endParaRPr>
          </a:p>
        </p:txBody>
      </p:sp>
      <p:pic>
        <p:nvPicPr>
          <p:cNvPr id="911" name="Google Shape;911;p30"/>
          <p:cNvPicPr preferRelativeResize="0"/>
          <p:nvPr/>
        </p:nvPicPr>
        <p:blipFill rotWithShape="1">
          <a:blip r:embed="rId13">
            <a:alphaModFix/>
          </a:blip>
          <a:srcRect b="0" l="0" r="0" t="0"/>
          <a:stretch/>
        </p:blipFill>
        <p:spPr>
          <a:xfrm rot="133315">
            <a:off x="1119372" y="3818254"/>
            <a:ext cx="1206649" cy="319005"/>
          </a:xfrm>
          <a:prstGeom prst="rect">
            <a:avLst/>
          </a:prstGeom>
          <a:noFill/>
          <a:ln>
            <a:noFill/>
          </a:ln>
        </p:spPr>
      </p:pic>
      <p:pic>
        <p:nvPicPr>
          <p:cNvPr id="912" name="Google Shape;912;p30"/>
          <p:cNvPicPr preferRelativeResize="0"/>
          <p:nvPr/>
        </p:nvPicPr>
        <p:blipFill rotWithShape="1">
          <a:blip r:embed="rId13">
            <a:alphaModFix/>
          </a:blip>
          <a:srcRect b="0" l="0" r="0" t="0"/>
          <a:stretch/>
        </p:blipFill>
        <p:spPr>
          <a:xfrm rot="66731">
            <a:off x="5109231" y="5646111"/>
            <a:ext cx="1636444" cy="218205"/>
          </a:xfrm>
          <a:prstGeom prst="rect">
            <a:avLst/>
          </a:prstGeom>
          <a:noFill/>
          <a:ln>
            <a:noFill/>
          </a:ln>
        </p:spPr>
      </p:pic>
      <p:pic>
        <p:nvPicPr>
          <p:cNvPr id="913" name="Google Shape;913;p30"/>
          <p:cNvPicPr preferRelativeResize="0"/>
          <p:nvPr/>
        </p:nvPicPr>
        <p:blipFill rotWithShape="1">
          <a:blip r:embed="rId13">
            <a:alphaModFix/>
          </a:blip>
          <a:srcRect b="0" l="0" r="0" t="0"/>
          <a:stretch/>
        </p:blipFill>
        <p:spPr>
          <a:xfrm rot="226587">
            <a:off x="1310113" y="7377271"/>
            <a:ext cx="443879" cy="199031"/>
          </a:xfrm>
          <a:prstGeom prst="rect">
            <a:avLst/>
          </a:prstGeom>
          <a:noFill/>
          <a:ln>
            <a:noFill/>
          </a:ln>
        </p:spPr>
      </p:pic>
      <p:pic>
        <p:nvPicPr>
          <p:cNvPr id="914" name="Google Shape;914;p30"/>
          <p:cNvPicPr preferRelativeResize="0"/>
          <p:nvPr/>
        </p:nvPicPr>
        <p:blipFill rotWithShape="1">
          <a:blip r:embed="rId13">
            <a:alphaModFix/>
          </a:blip>
          <a:srcRect b="0" l="0" r="0" t="0"/>
          <a:stretch/>
        </p:blipFill>
        <p:spPr>
          <a:xfrm rot="226587">
            <a:off x="1450898" y="7576622"/>
            <a:ext cx="443879" cy="199031"/>
          </a:xfrm>
          <a:prstGeom prst="rect">
            <a:avLst/>
          </a:prstGeom>
          <a:noFill/>
          <a:ln>
            <a:noFill/>
          </a:ln>
        </p:spPr>
      </p:pic>
      <p:pic>
        <p:nvPicPr>
          <p:cNvPr id="915" name="Google Shape;915;p30"/>
          <p:cNvPicPr preferRelativeResize="0"/>
          <p:nvPr/>
        </p:nvPicPr>
        <p:blipFill rotWithShape="1">
          <a:blip r:embed="rId13">
            <a:alphaModFix/>
          </a:blip>
          <a:srcRect b="0" l="0" r="0" t="0"/>
          <a:stretch/>
        </p:blipFill>
        <p:spPr>
          <a:xfrm rot="126890">
            <a:off x="2333227" y="8115109"/>
            <a:ext cx="1095395" cy="275714"/>
          </a:xfrm>
          <a:prstGeom prst="rect">
            <a:avLst/>
          </a:prstGeom>
          <a:noFill/>
          <a:ln>
            <a:noFill/>
          </a:ln>
        </p:spPr>
      </p:pic>
      <p:grpSp>
        <p:nvGrpSpPr>
          <p:cNvPr id="916" name="Google Shape;916;p30"/>
          <p:cNvGrpSpPr/>
          <p:nvPr/>
        </p:nvGrpSpPr>
        <p:grpSpPr>
          <a:xfrm>
            <a:off x="8801243" y="886739"/>
            <a:ext cx="9313262" cy="2297164"/>
            <a:chOff x="562723" y="3247260"/>
            <a:chExt cx="9313262" cy="2761932"/>
          </a:xfrm>
        </p:grpSpPr>
        <p:grpSp>
          <p:nvGrpSpPr>
            <p:cNvPr id="917" name="Google Shape;917;p30"/>
            <p:cNvGrpSpPr/>
            <p:nvPr/>
          </p:nvGrpSpPr>
          <p:grpSpPr>
            <a:xfrm>
              <a:off x="562723" y="3247260"/>
              <a:ext cx="9313262" cy="2761932"/>
              <a:chOff x="562723" y="3247260"/>
              <a:chExt cx="9313262" cy="2761932"/>
            </a:xfrm>
          </p:grpSpPr>
          <p:pic>
            <p:nvPicPr>
              <p:cNvPr id="918" name="Google Shape;918;p30"/>
              <p:cNvPicPr preferRelativeResize="0"/>
              <p:nvPr/>
            </p:nvPicPr>
            <p:blipFill rotWithShape="1">
              <a:blip r:embed="rId10">
                <a:alphaModFix/>
              </a:blip>
              <a:srcRect b="0" l="0" r="0" t="0"/>
              <a:stretch/>
            </p:blipFill>
            <p:spPr>
              <a:xfrm>
                <a:off x="562723" y="3247260"/>
                <a:ext cx="9313262" cy="2761932"/>
              </a:xfrm>
              <a:prstGeom prst="rect">
                <a:avLst/>
              </a:prstGeom>
              <a:noFill/>
              <a:ln>
                <a:noFill/>
              </a:ln>
            </p:spPr>
          </p:pic>
          <p:pic>
            <p:nvPicPr>
              <p:cNvPr id="919" name="Google Shape;919;p30"/>
              <p:cNvPicPr preferRelativeResize="0"/>
              <p:nvPr/>
            </p:nvPicPr>
            <p:blipFill rotWithShape="1">
              <a:blip r:embed="rId11">
                <a:alphaModFix/>
              </a:blip>
              <a:srcRect b="0" l="0" r="0" t="0"/>
              <a:stretch/>
            </p:blipFill>
            <p:spPr>
              <a:xfrm>
                <a:off x="2800901" y="3847605"/>
                <a:ext cx="4656631" cy="1380966"/>
              </a:xfrm>
              <a:prstGeom prst="rect">
                <a:avLst/>
              </a:prstGeom>
              <a:noFill/>
              <a:ln>
                <a:noFill/>
              </a:ln>
            </p:spPr>
          </p:pic>
        </p:grpSp>
        <p:sp>
          <p:nvSpPr>
            <p:cNvPr id="920" name="Google Shape;920;p30"/>
            <p:cNvSpPr txBox="1"/>
            <p:nvPr/>
          </p:nvSpPr>
          <p:spPr>
            <a:xfrm>
              <a:off x="3207074" y="4058399"/>
              <a:ext cx="3738536" cy="9694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질의 결과</a:t>
              </a:r>
              <a:endParaRPr sz="1800">
                <a:solidFill>
                  <a:schemeClr val="dk1"/>
                </a:solidFill>
                <a:latin typeface="Arial"/>
                <a:ea typeface="Arial"/>
                <a:cs typeface="Arial"/>
                <a:sym typeface="Arial"/>
              </a:endParaRPr>
            </a:p>
          </p:txBody>
        </p:sp>
        <p:pic>
          <p:nvPicPr>
            <p:cNvPr id="921" name="Google Shape;921;p30"/>
            <p:cNvPicPr preferRelativeResize="0"/>
            <p:nvPr/>
          </p:nvPicPr>
          <p:blipFill rotWithShape="1">
            <a:blip r:embed="rId12">
              <a:alphaModFix/>
            </a:blip>
            <a:srcRect b="0" l="0" r="0" t="0"/>
            <a:stretch/>
          </p:blipFill>
          <p:spPr>
            <a:xfrm rot="-1980000">
              <a:off x="2243505" y="3680753"/>
              <a:ext cx="1786076" cy="687969"/>
            </a:xfrm>
            <a:prstGeom prst="rect">
              <a:avLst/>
            </a:prstGeom>
            <a:noFill/>
            <a:ln>
              <a:noFill/>
            </a:ln>
          </p:spPr>
        </p:pic>
      </p:grpSp>
      <p:grpSp>
        <p:nvGrpSpPr>
          <p:cNvPr id="922" name="Google Shape;922;p30"/>
          <p:cNvGrpSpPr/>
          <p:nvPr/>
        </p:nvGrpSpPr>
        <p:grpSpPr>
          <a:xfrm>
            <a:off x="5064473" y="7976382"/>
            <a:ext cx="7937534" cy="891473"/>
            <a:chOff x="5064473" y="7976382"/>
            <a:chExt cx="7937534" cy="891473"/>
          </a:xfrm>
        </p:grpSpPr>
        <p:pic>
          <p:nvPicPr>
            <p:cNvPr id="923" name="Google Shape;923;p30"/>
            <p:cNvPicPr preferRelativeResize="0"/>
            <p:nvPr/>
          </p:nvPicPr>
          <p:blipFill rotWithShape="1">
            <a:blip r:embed="rId13">
              <a:alphaModFix/>
            </a:blip>
            <a:srcRect b="0" l="0" r="0" t="0"/>
            <a:stretch/>
          </p:blipFill>
          <p:spPr>
            <a:xfrm rot="126890">
              <a:off x="5074325" y="8572309"/>
              <a:ext cx="1095395" cy="275714"/>
            </a:xfrm>
            <a:prstGeom prst="rect">
              <a:avLst/>
            </a:prstGeom>
            <a:noFill/>
            <a:ln>
              <a:noFill/>
            </a:ln>
          </p:spPr>
        </p:pic>
        <p:pic>
          <p:nvPicPr>
            <p:cNvPr id="924" name="Google Shape;924;p30"/>
            <p:cNvPicPr preferRelativeResize="0"/>
            <p:nvPr/>
          </p:nvPicPr>
          <p:blipFill rotWithShape="1">
            <a:blip r:embed="rId13">
              <a:alphaModFix/>
            </a:blip>
            <a:srcRect b="0" l="0" r="0" t="0"/>
            <a:stretch/>
          </p:blipFill>
          <p:spPr>
            <a:xfrm rot="126890">
              <a:off x="11896760" y="7996214"/>
              <a:ext cx="1095395" cy="275714"/>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grpSp>
        <p:nvGrpSpPr>
          <p:cNvPr id="929" name="Google Shape;929;p31"/>
          <p:cNvGrpSpPr/>
          <p:nvPr/>
        </p:nvGrpSpPr>
        <p:grpSpPr>
          <a:xfrm>
            <a:off x="4020690" y="754307"/>
            <a:ext cx="10437743" cy="11756209"/>
            <a:chOff x="4020690" y="754307"/>
            <a:chExt cx="10437743" cy="11756209"/>
          </a:xfrm>
        </p:grpSpPr>
        <p:pic>
          <p:nvPicPr>
            <p:cNvPr id="930" name="Google Shape;930;p31"/>
            <p:cNvPicPr preferRelativeResize="0"/>
            <p:nvPr/>
          </p:nvPicPr>
          <p:blipFill rotWithShape="1">
            <a:blip r:embed="rId3">
              <a:alphaModFix/>
            </a:blip>
            <a:srcRect b="0" l="0" r="0" t="0"/>
            <a:stretch/>
          </p:blipFill>
          <p:spPr>
            <a:xfrm>
              <a:off x="4020690" y="754307"/>
              <a:ext cx="10437743" cy="11756209"/>
            </a:xfrm>
            <a:prstGeom prst="rect">
              <a:avLst/>
            </a:prstGeom>
            <a:noFill/>
            <a:ln>
              <a:noFill/>
            </a:ln>
          </p:spPr>
        </p:pic>
        <p:pic>
          <p:nvPicPr>
            <p:cNvPr id="931" name="Google Shape;931;p31"/>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grpSp>
        <p:nvGrpSpPr>
          <p:cNvPr id="932" name="Google Shape;932;p31"/>
          <p:cNvGrpSpPr/>
          <p:nvPr/>
        </p:nvGrpSpPr>
        <p:grpSpPr>
          <a:xfrm>
            <a:off x="-7766621" y="-4109847"/>
            <a:ext cx="34532056" cy="18974003"/>
            <a:chOff x="-7766621" y="-4109847"/>
            <a:chExt cx="34532056" cy="18974003"/>
          </a:xfrm>
        </p:grpSpPr>
        <p:grpSp>
          <p:nvGrpSpPr>
            <p:cNvPr id="933" name="Google Shape;933;p31"/>
            <p:cNvGrpSpPr/>
            <p:nvPr/>
          </p:nvGrpSpPr>
          <p:grpSpPr>
            <a:xfrm>
              <a:off x="-7766621" y="-4109847"/>
              <a:ext cx="34532056" cy="18974003"/>
              <a:chOff x="-7766621" y="-4109847"/>
              <a:chExt cx="34532056" cy="18974003"/>
            </a:xfrm>
          </p:grpSpPr>
          <p:pic>
            <p:nvPicPr>
              <p:cNvPr id="934" name="Google Shape;934;p31"/>
              <p:cNvPicPr preferRelativeResize="0"/>
              <p:nvPr/>
            </p:nvPicPr>
            <p:blipFill rotWithShape="1">
              <a:blip r:embed="rId5">
                <a:alphaModFix/>
              </a:blip>
              <a:srcRect b="0" l="0" r="0" t="0"/>
              <a:stretch/>
            </p:blipFill>
            <p:spPr>
              <a:xfrm>
                <a:off x="-7766621" y="-4109847"/>
                <a:ext cx="34532056" cy="18974003"/>
              </a:xfrm>
              <a:prstGeom prst="rect">
                <a:avLst/>
              </a:prstGeom>
              <a:noFill/>
              <a:ln>
                <a:noFill/>
              </a:ln>
            </p:spPr>
          </p:pic>
          <p:pic>
            <p:nvPicPr>
              <p:cNvPr id="935" name="Google Shape;935;p31"/>
              <p:cNvPicPr preferRelativeResize="0"/>
              <p:nvPr/>
            </p:nvPicPr>
            <p:blipFill rotWithShape="1">
              <a:blip r:embed="rId6">
                <a:alphaModFix/>
              </a:blip>
              <a:srcRect b="0" l="0" r="0" t="0"/>
              <a:stretch/>
            </p:blipFill>
            <p:spPr>
              <a:xfrm>
                <a:off x="516701" y="370142"/>
                <a:ext cx="17266028" cy="9487001"/>
              </a:xfrm>
              <a:prstGeom prst="rect">
                <a:avLst/>
              </a:prstGeom>
              <a:noFill/>
              <a:ln>
                <a:noFill/>
              </a:ln>
            </p:spPr>
          </p:pic>
        </p:grpSp>
        <p:grpSp>
          <p:nvGrpSpPr>
            <p:cNvPr id="936" name="Google Shape;936;p31"/>
            <p:cNvGrpSpPr/>
            <p:nvPr/>
          </p:nvGrpSpPr>
          <p:grpSpPr>
            <a:xfrm>
              <a:off x="-7194651" y="-280787"/>
              <a:ext cx="32558901" cy="1853662"/>
              <a:chOff x="-7194651" y="-280787"/>
              <a:chExt cx="32558901" cy="1853662"/>
            </a:xfrm>
          </p:grpSpPr>
          <p:pic>
            <p:nvPicPr>
              <p:cNvPr id="937" name="Google Shape;937;p31"/>
              <p:cNvPicPr preferRelativeResize="0"/>
              <p:nvPr/>
            </p:nvPicPr>
            <p:blipFill rotWithShape="1">
              <a:blip r:embed="rId7">
                <a:alphaModFix/>
              </a:blip>
              <a:srcRect b="0" l="0" r="0" t="0"/>
              <a:stretch/>
            </p:blipFill>
            <p:spPr>
              <a:xfrm>
                <a:off x="-7194651" y="-280787"/>
                <a:ext cx="32558901" cy="1853662"/>
              </a:xfrm>
              <a:prstGeom prst="rect">
                <a:avLst/>
              </a:prstGeom>
              <a:noFill/>
              <a:ln>
                <a:noFill/>
              </a:ln>
            </p:spPr>
          </p:pic>
          <p:pic>
            <p:nvPicPr>
              <p:cNvPr id="938" name="Google Shape;938;p31"/>
              <p:cNvPicPr preferRelativeResize="0"/>
              <p:nvPr/>
            </p:nvPicPr>
            <p:blipFill rotWithShape="1">
              <a:blip r:embed="rId8">
                <a:alphaModFix/>
              </a:blip>
              <a:srcRect b="0" l="0" r="0" t="0"/>
              <a:stretch/>
            </p:blipFill>
            <p:spPr>
              <a:xfrm>
                <a:off x="914827" y="152381"/>
                <a:ext cx="16279450" cy="926831"/>
              </a:xfrm>
              <a:prstGeom prst="rect">
                <a:avLst/>
              </a:prstGeom>
              <a:noFill/>
              <a:ln>
                <a:noFill/>
              </a:ln>
            </p:spPr>
          </p:pic>
        </p:grpSp>
      </p:grpSp>
      <p:grpSp>
        <p:nvGrpSpPr>
          <p:cNvPr id="939" name="Google Shape;939;p31"/>
          <p:cNvGrpSpPr/>
          <p:nvPr/>
        </p:nvGrpSpPr>
        <p:grpSpPr>
          <a:xfrm>
            <a:off x="-1244455" y="-304561"/>
            <a:ext cx="20887360" cy="10208260"/>
            <a:chOff x="-1244455" y="-304561"/>
            <a:chExt cx="20887360" cy="10208260"/>
          </a:xfrm>
        </p:grpSpPr>
        <p:pic>
          <p:nvPicPr>
            <p:cNvPr id="940" name="Google Shape;940;p31"/>
            <p:cNvPicPr preferRelativeResize="0"/>
            <p:nvPr/>
          </p:nvPicPr>
          <p:blipFill rotWithShape="1">
            <a:blip r:embed="rId9">
              <a:alphaModFix/>
            </a:blip>
            <a:srcRect b="0" l="0" r="0" t="0"/>
            <a:stretch/>
          </p:blipFill>
          <p:spPr>
            <a:xfrm>
              <a:off x="-1244455" y="-304561"/>
              <a:ext cx="20887360" cy="10208260"/>
            </a:xfrm>
            <a:prstGeom prst="rect">
              <a:avLst/>
            </a:prstGeom>
            <a:noFill/>
            <a:ln>
              <a:noFill/>
            </a:ln>
          </p:spPr>
        </p:pic>
        <p:pic>
          <p:nvPicPr>
            <p:cNvPr id="941" name="Google Shape;941;p31"/>
            <p:cNvPicPr preferRelativeResize="0"/>
            <p:nvPr/>
          </p:nvPicPr>
          <p:blipFill rotWithShape="1">
            <a:blip r:embed="rId10">
              <a:alphaModFix/>
            </a:blip>
            <a:srcRect b="0" l="0" r="0" t="0"/>
            <a:stretch/>
          </p:blipFill>
          <p:spPr>
            <a:xfrm>
              <a:off x="3859241" y="2090722"/>
              <a:ext cx="10443680" cy="5104130"/>
            </a:xfrm>
            <a:prstGeom prst="rect">
              <a:avLst/>
            </a:prstGeom>
            <a:noFill/>
            <a:ln>
              <a:noFill/>
            </a:ln>
          </p:spPr>
        </p:pic>
      </p:grpSp>
      <p:grpSp>
        <p:nvGrpSpPr>
          <p:cNvPr id="942" name="Google Shape;942;p31"/>
          <p:cNvGrpSpPr/>
          <p:nvPr/>
        </p:nvGrpSpPr>
        <p:grpSpPr>
          <a:xfrm>
            <a:off x="-195409" y="775881"/>
            <a:ext cx="18859663" cy="7994314"/>
            <a:chOff x="-195409" y="775881"/>
            <a:chExt cx="18859663" cy="7994314"/>
          </a:xfrm>
        </p:grpSpPr>
        <p:pic>
          <p:nvPicPr>
            <p:cNvPr id="943" name="Google Shape;943;p31"/>
            <p:cNvPicPr preferRelativeResize="0"/>
            <p:nvPr/>
          </p:nvPicPr>
          <p:blipFill rotWithShape="1">
            <a:blip r:embed="rId11">
              <a:alphaModFix/>
            </a:blip>
            <a:srcRect b="0" l="0" r="0" t="0"/>
            <a:stretch/>
          </p:blipFill>
          <p:spPr>
            <a:xfrm>
              <a:off x="-195409" y="775881"/>
              <a:ext cx="18859663" cy="7994314"/>
            </a:xfrm>
            <a:prstGeom prst="rect">
              <a:avLst/>
            </a:prstGeom>
            <a:noFill/>
            <a:ln>
              <a:noFill/>
            </a:ln>
          </p:spPr>
        </p:pic>
        <p:pic>
          <p:nvPicPr>
            <p:cNvPr id="944" name="Google Shape;944;p31"/>
            <p:cNvPicPr preferRelativeResize="0"/>
            <p:nvPr/>
          </p:nvPicPr>
          <p:blipFill rotWithShape="1">
            <a:blip r:embed="rId12">
              <a:alphaModFix/>
            </a:blip>
            <a:srcRect b="0" l="0" r="0" t="0"/>
            <a:stretch/>
          </p:blipFill>
          <p:spPr>
            <a:xfrm>
              <a:off x="4345573" y="2600527"/>
              <a:ext cx="9429832" cy="3997157"/>
            </a:xfrm>
            <a:prstGeom prst="rect">
              <a:avLst/>
            </a:prstGeom>
            <a:noFill/>
            <a:ln>
              <a:noFill/>
            </a:ln>
          </p:spPr>
        </p:pic>
      </p:grpSp>
      <p:sp>
        <p:nvSpPr>
          <p:cNvPr id="945" name="Google Shape;945;p31"/>
          <p:cNvSpPr txBox="1"/>
          <p:nvPr/>
        </p:nvSpPr>
        <p:spPr>
          <a:xfrm>
            <a:off x="3416988" y="3960382"/>
            <a:ext cx="11328185" cy="144655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8800">
                <a:solidFill>
                  <a:schemeClr val="dk1"/>
                </a:solidFill>
                <a:latin typeface="Arial"/>
                <a:ea typeface="Arial"/>
                <a:cs typeface="Arial"/>
                <a:sym typeface="Arial"/>
              </a:rPr>
              <a:t>교사</a:t>
            </a:r>
            <a:endParaRPr sz="8800">
              <a:solidFill>
                <a:schemeClr val="dk1"/>
              </a:solidFill>
              <a:latin typeface="Arial"/>
              <a:ea typeface="Arial"/>
              <a:cs typeface="Arial"/>
              <a:sym typeface="Arial"/>
            </a:endParaRPr>
          </a:p>
        </p:txBody>
      </p:sp>
      <p:pic>
        <p:nvPicPr>
          <p:cNvPr id="946" name="Google Shape;946;p31"/>
          <p:cNvPicPr preferRelativeResize="0"/>
          <p:nvPr/>
        </p:nvPicPr>
        <p:blipFill rotWithShape="1">
          <a:blip r:embed="rId13">
            <a:alphaModFix/>
          </a:blip>
          <a:srcRect b="0" l="0" r="0" t="0"/>
          <a:stretch/>
        </p:blipFill>
        <p:spPr>
          <a:xfrm>
            <a:off x="6057143" y="7347815"/>
            <a:ext cx="6171429" cy="2591953"/>
          </a:xfrm>
          <a:prstGeom prst="rect">
            <a:avLst/>
          </a:prstGeom>
          <a:noFill/>
          <a:ln>
            <a:noFill/>
          </a:ln>
        </p:spPr>
      </p:pic>
      <p:pic>
        <p:nvPicPr>
          <p:cNvPr id="947" name="Google Shape;947;p31"/>
          <p:cNvPicPr preferRelativeResize="0"/>
          <p:nvPr/>
        </p:nvPicPr>
        <p:blipFill rotWithShape="1">
          <a:blip r:embed="rId14">
            <a:alphaModFix/>
          </a:blip>
          <a:srcRect b="0" l="0" r="0" t="0"/>
          <a:stretch/>
        </p:blipFill>
        <p:spPr>
          <a:xfrm rot="-2220000">
            <a:off x="3207543" y="2139089"/>
            <a:ext cx="2244281" cy="69973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A28A"/>
        </a:solidFill>
      </p:bgPr>
    </p:bg>
    <p:spTree>
      <p:nvGrpSpPr>
        <p:cNvPr id="952" name="Shape 952"/>
        <p:cNvGrpSpPr/>
        <p:nvPr/>
      </p:nvGrpSpPr>
      <p:grpSpPr>
        <a:xfrm>
          <a:off x="0" y="0"/>
          <a:ext cx="0" cy="0"/>
          <a:chOff x="0" y="0"/>
          <a:chExt cx="0" cy="0"/>
        </a:xfrm>
      </p:grpSpPr>
      <p:grpSp>
        <p:nvGrpSpPr>
          <p:cNvPr id="953" name="Google Shape;953;p32"/>
          <p:cNvGrpSpPr/>
          <p:nvPr/>
        </p:nvGrpSpPr>
        <p:grpSpPr>
          <a:xfrm>
            <a:off x="-7883185" y="-4197685"/>
            <a:ext cx="34532056" cy="18974003"/>
            <a:chOff x="-7883185" y="-4197685"/>
            <a:chExt cx="34532056" cy="18974003"/>
          </a:xfrm>
        </p:grpSpPr>
        <p:grpSp>
          <p:nvGrpSpPr>
            <p:cNvPr id="954" name="Google Shape;954;p32"/>
            <p:cNvGrpSpPr/>
            <p:nvPr/>
          </p:nvGrpSpPr>
          <p:grpSpPr>
            <a:xfrm>
              <a:off x="-7883185" y="-4197685"/>
              <a:ext cx="34532056" cy="18974003"/>
              <a:chOff x="-7883185" y="-4197685"/>
              <a:chExt cx="34532056" cy="18974003"/>
            </a:xfrm>
          </p:grpSpPr>
          <p:pic>
            <p:nvPicPr>
              <p:cNvPr id="955" name="Google Shape;955;p32"/>
              <p:cNvPicPr preferRelativeResize="0"/>
              <p:nvPr/>
            </p:nvPicPr>
            <p:blipFill rotWithShape="1">
              <a:blip r:embed="rId3">
                <a:alphaModFix/>
              </a:blip>
              <a:srcRect b="0" l="0" r="0" t="0"/>
              <a:stretch/>
            </p:blipFill>
            <p:spPr>
              <a:xfrm>
                <a:off x="-7883185" y="-4197685"/>
                <a:ext cx="34532056" cy="18974003"/>
              </a:xfrm>
              <a:prstGeom prst="rect">
                <a:avLst/>
              </a:prstGeom>
              <a:noFill/>
              <a:ln>
                <a:noFill/>
              </a:ln>
            </p:spPr>
          </p:pic>
          <p:pic>
            <p:nvPicPr>
              <p:cNvPr id="956" name="Google Shape;956;p32"/>
              <p:cNvPicPr preferRelativeResize="0"/>
              <p:nvPr/>
            </p:nvPicPr>
            <p:blipFill rotWithShape="1">
              <a:blip r:embed="rId4">
                <a:alphaModFix/>
              </a:blip>
              <a:srcRect b="0" l="0" r="0" t="0"/>
              <a:stretch/>
            </p:blipFill>
            <p:spPr>
              <a:xfrm>
                <a:off x="516701" y="370142"/>
                <a:ext cx="17266028" cy="9487001"/>
              </a:xfrm>
              <a:prstGeom prst="rect">
                <a:avLst/>
              </a:prstGeom>
              <a:noFill/>
              <a:ln>
                <a:noFill/>
              </a:ln>
            </p:spPr>
          </p:pic>
        </p:grpSp>
        <p:pic>
          <p:nvPicPr>
            <p:cNvPr id="957" name="Google Shape;957;p32"/>
            <p:cNvPicPr preferRelativeResize="0"/>
            <p:nvPr/>
          </p:nvPicPr>
          <p:blipFill rotWithShape="1">
            <a:blip r:embed="rId5">
              <a:alphaModFix/>
            </a:blip>
            <a:srcRect b="0" l="0" r="0" t="0"/>
            <a:stretch/>
          </p:blipFill>
          <p:spPr>
            <a:xfrm>
              <a:off x="914827" y="152381"/>
              <a:ext cx="16279450" cy="926831"/>
            </a:xfrm>
            <a:prstGeom prst="rect">
              <a:avLst/>
            </a:prstGeom>
            <a:noFill/>
            <a:ln>
              <a:noFill/>
            </a:ln>
          </p:spPr>
        </p:pic>
      </p:grpSp>
      <p:grpSp>
        <p:nvGrpSpPr>
          <p:cNvPr id="958" name="Google Shape;958;p32"/>
          <p:cNvGrpSpPr/>
          <p:nvPr/>
        </p:nvGrpSpPr>
        <p:grpSpPr>
          <a:xfrm>
            <a:off x="-3256600" y="815693"/>
            <a:ext cx="24982840" cy="2817854"/>
            <a:chOff x="-3256600" y="815693"/>
            <a:chExt cx="24982840" cy="2817854"/>
          </a:xfrm>
        </p:grpSpPr>
        <p:pic>
          <p:nvPicPr>
            <p:cNvPr id="959" name="Google Shape;959;p32"/>
            <p:cNvPicPr preferRelativeResize="0"/>
            <p:nvPr/>
          </p:nvPicPr>
          <p:blipFill rotWithShape="1">
            <a:blip r:embed="rId6">
              <a:alphaModFix/>
            </a:blip>
            <a:srcRect b="0" l="0" r="0" t="0"/>
            <a:stretch/>
          </p:blipFill>
          <p:spPr>
            <a:xfrm rot="-5400000">
              <a:off x="7825893" y="-10266800"/>
              <a:ext cx="2817854" cy="24982840"/>
            </a:xfrm>
            <a:prstGeom prst="rect">
              <a:avLst/>
            </a:prstGeom>
            <a:noFill/>
            <a:ln>
              <a:noFill/>
            </a:ln>
          </p:spPr>
        </p:pic>
        <p:pic>
          <p:nvPicPr>
            <p:cNvPr id="960" name="Google Shape;960;p32"/>
            <p:cNvPicPr preferRelativeResize="0"/>
            <p:nvPr/>
          </p:nvPicPr>
          <p:blipFill rotWithShape="1">
            <a:blip r:embed="rId7">
              <a:alphaModFix/>
            </a:blip>
            <a:srcRect b="0" l="0" r="0" t="0"/>
            <a:stretch/>
          </p:blipFill>
          <p:spPr>
            <a:xfrm rot="-5400000">
              <a:off x="8438394" y="-4113053"/>
              <a:ext cx="1408927" cy="12491420"/>
            </a:xfrm>
            <a:prstGeom prst="rect">
              <a:avLst/>
            </a:prstGeom>
            <a:noFill/>
            <a:ln>
              <a:noFill/>
            </a:ln>
          </p:spPr>
        </p:pic>
      </p:grpSp>
      <p:sp>
        <p:nvSpPr>
          <p:cNvPr id="961" name="Google Shape;961;p32"/>
          <p:cNvSpPr txBox="1"/>
          <p:nvPr/>
        </p:nvSpPr>
        <p:spPr>
          <a:xfrm>
            <a:off x="812631" y="1609609"/>
            <a:ext cx="16812914" cy="11079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6600">
                <a:solidFill>
                  <a:srgbClr val="172F16"/>
                </a:solidFill>
                <a:latin typeface="Arial"/>
                <a:ea typeface="Arial"/>
                <a:cs typeface="Arial"/>
                <a:sym typeface="Arial"/>
              </a:rPr>
              <a:t>강의 스케줄 조회</a:t>
            </a:r>
            <a:endParaRPr sz="2800">
              <a:solidFill>
                <a:schemeClr val="dk1"/>
              </a:solidFill>
              <a:latin typeface="Arial"/>
              <a:ea typeface="Arial"/>
              <a:cs typeface="Arial"/>
              <a:sym typeface="Arial"/>
            </a:endParaRPr>
          </a:p>
        </p:txBody>
      </p:sp>
      <p:pic>
        <p:nvPicPr>
          <p:cNvPr id="962" name="Google Shape;962;p32"/>
          <p:cNvPicPr preferRelativeResize="0"/>
          <p:nvPr/>
        </p:nvPicPr>
        <p:blipFill rotWithShape="1">
          <a:blip r:embed="rId8">
            <a:alphaModFix/>
          </a:blip>
          <a:srcRect b="0" l="0" r="0" t="0"/>
          <a:stretch/>
        </p:blipFill>
        <p:spPr>
          <a:xfrm>
            <a:off x="3212801" y="3057627"/>
            <a:ext cx="12175767" cy="6660663"/>
          </a:xfrm>
          <a:prstGeom prst="rect">
            <a:avLst/>
          </a:prstGeom>
          <a:noFill/>
          <a:ln>
            <a:noFill/>
          </a:ln>
        </p:spPr>
      </p:pic>
      <p:pic>
        <p:nvPicPr>
          <p:cNvPr id="963" name="Google Shape;963;p32"/>
          <p:cNvPicPr preferRelativeResize="0"/>
          <p:nvPr/>
        </p:nvPicPr>
        <p:blipFill rotWithShape="1">
          <a:blip r:embed="rId9">
            <a:alphaModFix/>
          </a:blip>
          <a:srcRect b="0" l="0" r="0" t="0"/>
          <a:stretch/>
        </p:blipFill>
        <p:spPr>
          <a:xfrm>
            <a:off x="4876800" y="3569086"/>
            <a:ext cx="9132006" cy="5097292"/>
          </a:xfrm>
          <a:prstGeom prst="rect">
            <a:avLst/>
          </a:prstGeom>
          <a:noFill/>
          <a:ln>
            <a:noFill/>
          </a:ln>
        </p:spPr>
      </p:pic>
      <p:pic>
        <p:nvPicPr>
          <p:cNvPr id="964" name="Google Shape;964;p32"/>
          <p:cNvPicPr preferRelativeResize="0"/>
          <p:nvPr/>
        </p:nvPicPr>
        <p:blipFill rotWithShape="1">
          <a:blip r:embed="rId10">
            <a:alphaModFix/>
          </a:blip>
          <a:srcRect b="0" l="0" r="0" t="0"/>
          <a:stretch/>
        </p:blipFill>
        <p:spPr>
          <a:xfrm>
            <a:off x="7919615" y="1428193"/>
            <a:ext cx="2630409" cy="188765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9ADA1"/>
        </a:solidFill>
      </p:bgPr>
    </p:bg>
    <p:spTree>
      <p:nvGrpSpPr>
        <p:cNvPr id="969" name="Shape 969"/>
        <p:cNvGrpSpPr/>
        <p:nvPr/>
      </p:nvGrpSpPr>
      <p:grpSpPr>
        <a:xfrm>
          <a:off x="0" y="0"/>
          <a:ext cx="0" cy="0"/>
          <a:chOff x="0" y="0"/>
          <a:chExt cx="0" cy="0"/>
        </a:xfrm>
      </p:grpSpPr>
      <p:grpSp>
        <p:nvGrpSpPr>
          <p:cNvPr id="970" name="Google Shape;970;p33"/>
          <p:cNvGrpSpPr/>
          <p:nvPr/>
        </p:nvGrpSpPr>
        <p:grpSpPr>
          <a:xfrm>
            <a:off x="4020690" y="754307"/>
            <a:ext cx="10437743" cy="11756209"/>
            <a:chOff x="4020690" y="754307"/>
            <a:chExt cx="10437743" cy="11756209"/>
          </a:xfrm>
        </p:grpSpPr>
        <p:pic>
          <p:nvPicPr>
            <p:cNvPr id="971" name="Google Shape;971;p33"/>
            <p:cNvPicPr preferRelativeResize="0"/>
            <p:nvPr/>
          </p:nvPicPr>
          <p:blipFill rotWithShape="1">
            <a:blip r:embed="rId3">
              <a:alphaModFix/>
            </a:blip>
            <a:srcRect b="0" l="0" r="0" t="0"/>
            <a:stretch/>
          </p:blipFill>
          <p:spPr>
            <a:xfrm>
              <a:off x="4020690" y="754307"/>
              <a:ext cx="10437743" cy="11756209"/>
            </a:xfrm>
            <a:prstGeom prst="rect">
              <a:avLst/>
            </a:prstGeom>
            <a:noFill/>
            <a:ln>
              <a:noFill/>
            </a:ln>
          </p:spPr>
        </p:pic>
        <p:pic>
          <p:nvPicPr>
            <p:cNvPr id="972" name="Google Shape;972;p33"/>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grpSp>
        <p:nvGrpSpPr>
          <p:cNvPr id="973" name="Google Shape;973;p33"/>
          <p:cNvGrpSpPr/>
          <p:nvPr/>
        </p:nvGrpSpPr>
        <p:grpSpPr>
          <a:xfrm>
            <a:off x="-7883185" y="-4197685"/>
            <a:ext cx="34532056" cy="18974003"/>
            <a:chOff x="-7883185" y="-4197685"/>
            <a:chExt cx="34532056" cy="18974003"/>
          </a:xfrm>
        </p:grpSpPr>
        <p:pic>
          <p:nvPicPr>
            <p:cNvPr id="974" name="Google Shape;974;p33"/>
            <p:cNvPicPr preferRelativeResize="0"/>
            <p:nvPr/>
          </p:nvPicPr>
          <p:blipFill rotWithShape="1">
            <a:blip r:embed="rId5">
              <a:alphaModFix/>
            </a:blip>
            <a:srcRect b="0" l="0" r="0" t="0"/>
            <a:stretch/>
          </p:blipFill>
          <p:spPr>
            <a:xfrm>
              <a:off x="-7883185" y="-4197685"/>
              <a:ext cx="34532056" cy="18974003"/>
            </a:xfrm>
            <a:prstGeom prst="rect">
              <a:avLst/>
            </a:prstGeom>
            <a:noFill/>
            <a:ln>
              <a:noFill/>
            </a:ln>
          </p:spPr>
        </p:pic>
        <p:pic>
          <p:nvPicPr>
            <p:cNvPr id="975" name="Google Shape;975;p33"/>
            <p:cNvPicPr preferRelativeResize="0"/>
            <p:nvPr/>
          </p:nvPicPr>
          <p:blipFill rotWithShape="1">
            <a:blip r:embed="rId6">
              <a:alphaModFix/>
            </a:blip>
            <a:srcRect b="0" l="0" r="0" t="0"/>
            <a:stretch/>
          </p:blipFill>
          <p:spPr>
            <a:xfrm>
              <a:off x="516701" y="370142"/>
              <a:ext cx="17266028" cy="9487001"/>
            </a:xfrm>
            <a:prstGeom prst="rect">
              <a:avLst/>
            </a:prstGeom>
            <a:noFill/>
            <a:ln>
              <a:noFill/>
            </a:ln>
          </p:spPr>
        </p:pic>
      </p:grpSp>
      <p:pic>
        <p:nvPicPr>
          <p:cNvPr id="976" name="Google Shape;976;p33"/>
          <p:cNvPicPr preferRelativeResize="0"/>
          <p:nvPr/>
        </p:nvPicPr>
        <p:blipFill rotWithShape="1">
          <a:blip r:embed="rId7">
            <a:alphaModFix/>
          </a:blip>
          <a:srcRect b="0" l="0" r="0" t="0"/>
          <a:stretch/>
        </p:blipFill>
        <p:spPr>
          <a:xfrm>
            <a:off x="914827" y="3533053"/>
            <a:ext cx="16545147" cy="6033818"/>
          </a:xfrm>
          <a:prstGeom prst="rect">
            <a:avLst/>
          </a:prstGeom>
          <a:noFill/>
          <a:ln>
            <a:noFill/>
          </a:ln>
        </p:spPr>
      </p:pic>
      <p:pic>
        <p:nvPicPr>
          <p:cNvPr id="977" name="Google Shape;977;p33"/>
          <p:cNvPicPr preferRelativeResize="0"/>
          <p:nvPr/>
        </p:nvPicPr>
        <p:blipFill rotWithShape="1">
          <a:blip r:embed="rId8">
            <a:alphaModFix/>
          </a:blip>
          <a:srcRect b="0" l="0" r="0" t="0"/>
          <a:stretch/>
        </p:blipFill>
        <p:spPr>
          <a:xfrm rot="5400000">
            <a:off x="6407616" y="6454638"/>
            <a:ext cx="5474527" cy="92327"/>
          </a:xfrm>
          <a:prstGeom prst="rect">
            <a:avLst/>
          </a:prstGeom>
          <a:noFill/>
          <a:ln>
            <a:noFill/>
          </a:ln>
        </p:spPr>
      </p:pic>
      <p:pic>
        <p:nvPicPr>
          <p:cNvPr id="978" name="Google Shape;978;p33"/>
          <p:cNvPicPr preferRelativeResize="0"/>
          <p:nvPr/>
        </p:nvPicPr>
        <p:blipFill rotWithShape="1">
          <a:blip r:embed="rId9">
            <a:alphaModFix/>
          </a:blip>
          <a:srcRect b="0" l="0" r="0" t="0"/>
          <a:stretch/>
        </p:blipFill>
        <p:spPr>
          <a:xfrm rot="-5400000">
            <a:off x="8571206" y="-3791690"/>
            <a:ext cx="1674031" cy="12138053"/>
          </a:xfrm>
          <a:prstGeom prst="rect">
            <a:avLst/>
          </a:prstGeom>
          <a:noFill/>
          <a:ln>
            <a:noFill/>
          </a:ln>
        </p:spPr>
      </p:pic>
      <p:pic>
        <p:nvPicPr>
          <p:cNvPr id="979" name="Google Shape;979;p33"/>
          <p:cNvPicPr preferRelativeResize="0"/>
          <p:nvPr/>
        </p:nvPicPr>
        <p:blipFill rotWithShape="1">
          <a:blip r:embed="rId10">
            <a:alphaModFix/>
          </a:blip>
          <a:srcRect b="0" l="0" r="0" t="0"/>
          <a:stretch/>
        </p:blipFill>
        <p:spPr>
          <a:xfrm>
            <a:off x="914827" y="152381"/>
            <a:ext cx="16279450" cy="926831"/>
          </a:xfrm>
          <a:prstGeom prst="rect">
            <a:avLst/>
          </a:prstGeom>
          <a:noFill/>
          <a:ln>
            <a:noFill/>
          </a:ln>
        </p:spPr>
      </p:pic>
      <p:sp>
        <p:nvSpPr>
          <p:cNvPr id="980" name="Google Shape;980;p33"/>
          <p:cNvSpPr txBox="1"/>
          <p:nvPr/>
        </p:nvSpPr>
        <p:spPr>
          <a:xfrm>
            <a:off x="1469232" y="1874103"/>
            <a:ext cx="15912043" cy="83099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800">
                <a:solidFill>
                  <a:srgbClr val="1D1B10"/>
                </a:solidFill>
                <a:latin typeface="Arial"/>
                <a:ea typeface="Arial"/>
                <a:cs typeface="Arial"/>
                <a:sym typeface="Arial"/>
              </a:rPr>
              <a:t>교사 본인의 강의 스케줄을 확인한다.</a:t>
            </a:r>
            <a:endParaRPr sz="2800">
              <a:solidFill>
                <a:srgbClr val="1D1B10"/>
              </a:solidFill>
              <a:latin typeface="Arial"/>
              <a:ea typeface="Arial"/>
              <a:cs typeface="Arial"/>
              <a:sym typeface="Arial"/>
            </a:endParaRPr>
          </a:p>
        </p:txBody>
      </p:sp>
      <p:pic>
        <p:nvPicPr>
          <p:cNvPr id="981" name="Google Shape;981;p33"/>
          <p:cNvPicPr preferRelativeResize="0"/>
          <p:nvPr/>
        </p:nvPicPr>
        <p:blipFill rotWithShape="1">
          <a:blip r:embed="rId11">
            <a:alphaModFix/>
          </a:blip>
          <a:srcRect b="0" l="0" r="0" t="0"/>
          <a:stretch/>
        </p:blipFill>
        <p:spPr>
          <a:xfrm rot="-1200000">
            <a:off x="3185295" y="1287645"/>
            <a:ext cx="493239" cy="982591"/>
          </a:xfrm>
          <a:prstGeom prst="rect">
            <a:avLst/>
          </a:prstGeom>
          <a:noFill/>
          <a:ln>
            <a:noFill/>
          </a:ln>
        </p:spPr>
      </p:pic>
      <p:pic>
        <p:nvPicPr>
          <p:cNvPr id="982" name="Google Shape;982;p33"/>
          <p:cNvPicPr preferRelativeResize="0"/>
          <p:nvPr/>
        </p:nvPicPr>
        <p:blipFill rotWithShape="1">
          <a:blip r:embed="rId12">
            <a:alphaModFix/>
          </a:blip>
          <a:srcRect b="0" l="0" r="0" t="0"/>
          <a:stretch/>
        </p:blipFill>
        <p:spPr>
          <a:xfrm>
            <a:off x="9197405" y="2474247"/>
            <a:ext cx="2461195" cy="307053"/>
          </a:xfrm>
          <a:prstGeom prst="rect">
            <a:avLst/>
          </a:prstGeom>
          <a:noFill/>
          <a:ln>
            <a:noFill/>
          </a:ln>
        </p:spPr>
      </p:pic>
      <p:grpSp>
        <p:nvGrpSpPr>
          <p:cNvPr id="983" name="Google Shape;983;p33"/>
          <p:cNvGrpSpPr/>
          <p:nvPr/>
        </p:nvGrpSpPr>
        <p:grpSpPr>
          <a:xfrm>
            <a:off x="552781" y="2734514"/>
            <a:ext cx="9313262" cy="2402906"/>
            <a:chOff x="562723" y="3247260"/>
            <a:chExt cx="9313262" cy="2761932"/>
          </a:xfrm>
        </p:grpSpPr>
        <p:grpSp>
          <p:nvGrpSpPr>
            <p:cNvPr id="984" name="Google Shape;984;p33"/>
            <p:cNvGrpSpPr/>
            <p:nvPr/>
          </p:nvGrpSpPr>
          <p:grpSpPr>
            <a:xfrm>
              <a:off x="562723" y="3247260"/>
              <a:ext cx="9313262" cy="2761932"/>
              <a:chOff x="562723" y="3247260"/>
              <a:chExt cx="9313262" cy="2761932"/>
            </a:xfrm>
          </p:grpSpPr>
          <p:pic>
            <p:nvPicPr>
              <p:cNvPr id="985" name="Google Shape;985;p33"/>
              <p:cNvPicPr preferRelativeResize="0"/>
              <p:nvPr/>
            </p:nvPicPr>
            <p:blipFill rotWithShape="1">
              <a:blip r:embed="rId13">
                <a:alphaModFix/>
              </a:blip>
              <a:srcRect b="0" l="0" r="0" t="0"/>
              <a:stretch/>
            </p:blipFill>
            <p:spPr>
              <a:xfrm>
                <a:off x="562723" y="3247260"/>
                <a:ext cx="9313262" cy="2761932"/>
              </a:xfrm>
              <a:prstGeom prst="rect">
                <a:avLst/>
              </a:prstGeom>
              <a:noFill/>
              <a:ln>
                <a:noFill/>
              </a:ln>
            </p:spPr>
          </p:pic>
          <p:pic>
            <p:nvPicPr>
              <p:cNvPr id="986" name="Google Shape;986;p33"/>
              <p:cNvPicPr preferRelativeResize="0"/>
              <p:nvPr/>
            </p:nvPicPr>
            <p:blipFill rotWithShape="1">
              <a:blip r:embed="rId14">
                <a:alphaModFix/>
              </a:blip>
              <a:srcRect b="0" l="0" r="0" t="0"/>
              <a:stretch/>
            </p:blipFill>
            <p:spPr>
              <a:xfrm>
                <a:off x="2800901" y="3847605"/>
                <a:ext cx="4656631" cy="1380966"/>
              </a:xfrm>
              <a:prstGeom prst="rect">
                <a:avLst/>
              </a:prstGeom>
              <a:noFill/>
              <a:ln>
                <a:noFill/>
              </a:ln>
            </p:spPr>
          </p:pic>
        </p:grpSp>
        <p:sp>
          <p:nvSpPr>
            <p:cNvPr id="987" name="Google Shape;987;p33"/>
            <p:cNvSpPr txBox="1"/>
            <p:nvPr/>
          </p:nvSpPr>
          <p:spPr>
            <a:xfrm>
              <a:off x="3207074" y="3985971"/>
              <a:ext cx="3738536" cy="111435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주요 쿼리</a:t>
              </a:r>
              <a:endParaRPr sz="1800">
                <a:solidFill>
                  <a:schemeClr val="dk1"/>
                </a:solidFill>
                <a:latin typeface="Arial"/>
                <a:ea typeface="Arial"/>
                <a:cs typeface="Arial"/>
                <a:sym typeface="Arial"/>
              </a:endParaRPr>
            </a:p>
          </p:txBody>
        </p:sp>
        <p:pic>
          <p:nvPicPr>
            <p:cNvPr id="988" name="Google Shape;988;p33"/>
            <p:cNvPicPr preferRelativeResize="0"/>
            <p:nvPr/>
          </p:nvPicPr>
          <p:blipFill rotWithShape="1">
            <a:blip r:embed="rId15">
              <a:alphaModFix/>
            </a:blip>
            <a:srcRect b="0" l="0" r="0" t="0"/>
            <a:stretch/>
          </p:blipFill>
          <p:spPr>
            <a:xfrm rot="-1980000">
              <a:off x="2243505" y="3680753"/>
              <a:ext cx="1786076" cy="687969"/>
            </a:xfrm>
            <a:prstGeom prst="rect">
              <a:avLst/>
            </a:prstGeom>
            <a:noFill/>
            <a:ln>
              <a:noFill/>
            </a:ln>
          </p:spPr>
        </p:pic>
      </p:grpSp>
      <p:sp>
        <p:nvSpPr>
          <p:cNvPr id="989" name="Google Shape;989;p33"/>
          <p:cNvSpPr/>
          <p:nvPr/>
        </p:nvSpPr>
        <p:spPr>
          <a:xfrm>
            <a:off x="1255873" y="4886385"/>
            <a:ext cx="7888127"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      /* 강의 스케줄 조회 프로시저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create or replace procedure procGetSchedule(</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presult out sys_refcursor,</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pseq number</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is</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begin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open presult</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        for select * from vwTeacherSchedule</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            where teacher_seq = pseq</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            order by oc_startdate desc;</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end procGetSchedule;</a:t>
            </a:r>
            <a:endParaRPr sz="2400">
              <a:solidFill>
                <a:schemeClr val="dk1"/>
              </a:solidFill>
              <a:latin typeface="Arial"/>
              <a:ea typeface="Arial"/>
              <a:cs typeface="Arial"/>
              <a:sym typeface="Arial"/>
            </a:endParaRPr>
          </a:p>
        </p:txBody>
      </p:sp>
      <p:grpSp>
        <p:nvGrpSpPr>
          <p:cNvPr id="990" name="Google Shape;990;p33"/>
          <p:cNvGrpSpPr/>
          <p:nvPr/>
        </p:nvGrpSpPr>
        <p:grpSpPr>
          <a:xfrm>
            <a:off x="9042354" y="2772308"/>
            <a:ext cx="9313262" cy="2297164"/>
            <a:chOff x="562723" y="3247260"/>
            <a:chExt cx="9313262" cy="2761932"/>
          </a:xfrm>
        </p:grpSpPr>
        <p:grpSp>
          <p:nvGrpSpPr>
            <p:cNvPr id="991" name="Google Shape;991;p33"/>
            <p:cNvGrpSpPr/>
            <p:nvPr/>
          </p:nvGrpSpPr>
          <p:grpSpPr>
            <a:xfrm>
              <a:off x="562723" y="3247260"/>
              <a:ext cx="9313262" cy="2761932"/>
              <a:chOff x="562723" y="3247260"/>
              <a:chExt cx="9313262" cy="2761932"/>
            </a:xfrm>
          </p:grpSpPr>
          <p:pic>
            <p:nvPicPr>
              <p:cNvPr id="992" name="Google Shape;992;p33"/>
              <p:cNvPicPr preferRelativeResize="0"/>
              <p:nvPr/>
            </p:nvPicPr>
            <p:blipFill rotWithShape="1">
              <a:blip r:embed="rId13">
                <a:alphaModFix/>
              </a:blip>
              <a:srcRect b="0" l="0" r="0" t="0"/>
              <a:stretch/>
            </p:blipFill>
            <p:spPr>
              <a:xfrm>
                <a:off x="562723" y="3247260"/>
                <a:ext cx="9313262" cy="2761932"/>
              </a:xfrm>
              <a:prstGeom prst="rect">
                <a:avLst/>
              </a:prstGeom>
              <a:noFill/>
              <a:ln>
                <a:noFill/>
              </a:ln>
            </p:spPr>
          </p:pic>
          <p:pic>
            <p:nvPicPr>
              <p:cNvPr id="993" name="Google Shape;993;p33"/>
              <p:cNvPicPr preferRelativeResize="0"/>
              <p:nvPr/>
            </p:nvPicPr>
            <p:blipFill rotWithShape="1">
              <a:blip r:embed="rId14">
                <a:alphaModFix/>
              </a:blip>
              <a:srcRect b="0" l="0" r="0" t="0"/>
              <a:stretch/>
            </p:blipFill>
            <p:spPr>
              <a:xfrm>
                <a:off x="2800901" y="3847605"/>
                <a:ext cx="4656631" cy="1380966"/>
              </a:xfrm>
              <a:prstGeom prst="rect">
                <a:avLst/>
              </a:prstGeom>
              <a:noFill/>
              <a:ln>
                <a:noFill/>
              </a:ln>
            </p:spPr>
          </p:pic>
        </p:grpSp>
        <p:sp>
          <p:nvSpPr>
            <p:cNvPr id="994" name="Google Shape;994;p33"/>
            <p:cNvSpPr txBox="1"/>
            <p:nvPr/>
          </p:nvSpPr>
          <p:spPr>
            <a:xfrm>
              <a:off x="3207074" y="4058399"/>
              <a:ext cx="3738536" cy="9694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질의 결과</a:t>
              </a:r>
              <a:endParaRPr sz="1800">
                <a:solidFill>
                  <a:schemeClr val="dk1"/>
                </a:solidFill>
                <a:latin typeface="Arial"/>
                <a:ea typeface="Arial"/>
                <a:cs typeface="Arial"/>
                <a:sym typeface="Arial"/>
              </a:endParaRPr>
            </a:p>
          </p:txBody>
        </p:sp>
        <p:pic>
          <p:nvPicPr>
            <p:cNvPr id="995" name="Google Shape;995;p33"/>
            <p:cNvPicPr preferRelativeResize="0"/>
            <p:nvPr/>
          </p:nvPicPr>
          <p:blipFill rotWithShape="1">
            <a:blip r:embed="rId15">
              <a:alphaModFix/>
            </a:blip>
            <a:srcRect b="0" l="0" r="0" t="0"/>
            <a:stretch/>
          </p:blipFill>
          <p:spPr>
            <a:xfrm rot="-1980000">
              <a:off x="2243505" y="3680753"/>
              <a:ext cx="1786076" cy="687969"/>
            </a:xfrm>
            <a:prstGeom prst="rect">
              <a:avLst/>
            </a:prstGeom>
            <a:noFill/>
            <a:ln>
              <a:noFill/>
            </a:ln>
          </p:spPr>
        </p:pic>
      </p:grpSp>
      <p:pic>
        <p:nvPicPr>
          <p:cNvPr id="996" name="Google Shape;996;p33"/>
          <p:cNvPicPr preferRelativeResize="0"/>
          <p:nvPr/>
        </p:nvPicPr>
        <p:blipFill rotWithShape="1">
          <a:blip r:embed="rId16">
            <a:alphaModFix/>
          </a:blip>
          <a:srcRect b="0" l="0" r="0" t="0"/>
          <a:stretch/>
        </p:blipFill>
        <p:spPr>
          <a:xfrm rot="67222">
            <a:off x="5442262" y="5373895"/>
            <a:ext cx="2481073" cy="333217"/>
          </a:xfrm>
          <a:prstGeom prst="rect">
            <a:avLst/>
          </a:prstGeom>
          <a:noFill/>
          <a:ln>
            <a:noFill/>
          </a:ln>
        </p:spPr>
      </p:pic>
      <p:pic>
        <p:nvPicPr>
          <p:cNvPr id="997" name="Google Shape;997;p33"/>
          <p:cNvPicPr preferRelativeResize="0"/>
          <p:nvPr/>
        </p:nvPicPr>
        <p:blipFill rotWithShape="1">
          <a:blip r:embed="rId16">
            <a:alphaModFix/>
          </a:blip>
          <a:srcRect b="0" l="0" r="0" t="0"/>
          <a:stretch/>
        </p:blipFill>
        <p:spPr>
          <a:xfrm rot="58314">
            <a:off x="4453422" y="7897727"/>
            <a:ext cx="2860022" cy="334275"/>
          </a:xfrm>
          <a:prstGeom prst="rect">
            <a:avLst/>
          </a:prstGeom>
          <a:noFill/>
          <a:ln>
            <a:noFill/>
          </a:ln>
        </p:spPr>
      </p:pic>
      <p:pic>
        <p:nvPicPr>
          <p:cNvPr id="998" name="Google Shape;998;p33"/>
          <p:cNvPicPr preferRelativeResize="0"/>
          <p:nvPr/>
        </p:nvPicPr>
        <p:blipFill rotWithShape="1">
          <a:blip r:embed="rId16">
            <a:alphaModFix/>
          </a:blip>
          <a:srcRect b="0" l="0" r="0" t="0"/>
          <a:stretch/>
        </p:blipFill>
        <p:spPr>
          <a:xfrm rot="109597">
            <a:off x="10920479" y="5357824"/>
            <a:ext cx="1521951" cy="331200"/>
          </a:xfrm>
          <a:prstGeom prst="rect">
            <a:avLst/>
          </a:prstGeom>
          <a:noFill/>
          <a:ln>
            <a:noFill/>
          </a:ln>
        </p:spPr>
      </p:pic>
      <p:pic>
        <p:nvPicPr>
          <p:cNvPr id="999" name="Google Shape;999;p33"/>
          <p:cNvPicPr preferRelativeResize="0"/>
          <p:nvPr/>
        </p:nvPicPr>
        <p:blipFill rotWithShape="1">
          <a:blip r:embed="rId16">
            <a:alphaModFix/>
          </a:blip>
          <a:srcRect b="0" l="0" r="0" t="0"/>
          <a:stretch/>
        </p:blipFill>
        <p:spPr>
          <a:xfrm rot="355818">
            <a:off x="16797358" y="5375456"/>
            <a:ext cx="469539" cy="330093"/>
          </a:xfrm>
          <a:prstGeom prst="rect">
            <a:avLst/>
          </a:prstGeom>
          <a:noFill/>
          <a:ln>
            <a:noFill/>
          </a:ln>
        </p:spPr>
      </p:pic>
      <p:pic>
        <p:nvPicPr>
          <p:cNvPr id="1000" name="Google Shape;1000;p33"/>
          <p:cNvPicPr preferRelativeResize="0"/>
          <p:nvPr/>
        </p:nvPicPr>
        <p:blipFill rotWithShape="1">
          <a:blip r:embed="rId16">
            <a:alphaModFix/>
          </a:blip>
          <a:srcRect b="0" l="0" r="0" t="0"/>
          <a:stretch/>
        </p:blipFill>
        <p:spPr>
          <a:xfrm rot="129008">
            <a:off x="15031472" y="5443100"/>
            <a:ext cx="1081750" cy="276798"/>
          </a:xfrm>
          <a:prstGeom prst="rect">
            <a:avLst/>
          </a:prstGeom>
          <a:noFill/>
          <a:ln>
            <a:noFill/>
          </a:ln>
        </p:spPr>
      </p:pic>
      <p:pic>
        <p:nvPicPr>
          <p:cNvPr id="1001" name="Google Shape;1001;p33"/>
          <p:cNvPicPr preferRelativeResize="0"/>
          <p:nvPr/>
        </p:nvPicPr>
        <p:blipFill rotWithShape="1">
          <a:blip r:embed="rId17">
            <a:alphaModFix/>
          </a:blip>
          <a:srcRect b="0" l="0" r="0" t="0"/>
          <a:stretch/>
        </p:blipFill>
        <p:spPr>
          <a:xfrm>
            <a:off x="9257069" y="4694341"/>
            <a:ext cx="15480901" cy="45934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A28A"/>
        </a:solidFill>
      </p:bgPr>
    </p:bg>
    <p:spTree>
      <p:nvGrpSpPr>
        <p:cNvPr id="1005" name="Shape 1005"/>
        <p:cNvGrpSpPr/>
        <p:nvPr/>
      </p:nvGrpSpPr>
      <p:grpSpPr>
        <a:xfrm>
          <a:off x="0" y="0"/>
          <a:ext cx="0" cy="0"/>
          <a:chOff x="0" y="0"/>
          <a:chExt cx="0" cy="0"/>
        </a:xfrm>
      </p:grpSpPr>
      <p:grpSp>
        <p:nvGrpSpPr>
          <p:cNvPr id="1006" name="Google Shape;1006;p34"/>
          <p:cNvGrpSpPr/>
          <p:nvPr/>
        </p:nvGrpSpPr>
        <p:grpSpPr>
          <a:xfrm>
            <a:off x="-7883185" y="-4197685"/>
            <a:ext cx="34532055" cy="18974004"/>
            <a:chOff x="-7883185" y="-4197685"/>
            <a:chExt cx="34532055" cy="18974004"/>
          </a:xfrm>
        </p:grpSpPr>
        <p:grpSp>
          <p:nvGrpSpPr>
            <p:cNvPr id="1007" name="Google Shape;1007;p34"/>
            <p:cNvGrpSpPr/>
            <p:nvPr/>
          </p:nvGrpSpPr>
          <p:grpSpPr>
            <a:xfrm>
              <a:off x="-7883185" y="-4197685"/>
              <a:ext cx="34532055" cy="18974004"/>
              <a:chOff x="-7883185" y="-4197685"/>
              <a:chExt cx="34532055" cy="18974004"/>
            </a:xfrm>
          </p:grpSpPr>
          <p:pic>
            <p:nvPicPr>
              <p:cNvPr id="1008" name="Google Shape;1008;p34"/>
              <p:cNvPicPr preferRelativeResize="0"/>
              <p:nvPr/>
            </p:nvPicPr>
            <p:blipFill rotWithShape="1">
              <a:blip r:embed="rId3">
                <a:alphaModFix/>
              </a:blip>
              <a:srcRect b="0" l="0" r="0" t="0"/>
              <a:stretch/>
            </p:blipFill>
            <p:spPr>
              <a:xfrm>
                <a:off x="-7883185" y="-4197685"/>
                <a:ext cx="34532055" cy="18974004"/>
              </a:xfrm>
              <a:prstGeom prst="rect">
                <a:avLst/>
              </a:prstGeom>
              <a:noFill/>
              <a:ln>
                <a:noFill/>
              </a:ln>
            </p:spPr>
          </p:pic>
          <p:pic>
            <p:nvPicPr>
              <p:cNvPr id="1009" name="Google Shape;1009;p34"/>
              <p:cNvPicPr preferRelativeResize="0"/>
              <p:nvPr/>
            </p:nvPicPr>
            <p:blipFill rotWithShape="1">
              <a:blip r:embed="rId4">
                <a:alphaModFix/>
              </a:blip>
              <a:srcRect b="0" l="0" r="0" t="0"/>
              <a:stretch/>
            </p:blipFill>
            <p:spPr>
              <a:xfrm>
                <a:off x="516701" y="370142"/>
                <a:ext cx="17266028" cy="9487001"/>
              </a:xfrm>
              <a:prstGeom prst="rect">
                <a:avLst/>
              </a:prstGeom>
              <a:noFill/>
              <a:ln>
                <a:noFill/>
              </a:ln>
            </p:spPr>
          </p:pic>
        </p:grpSp>
        <p:pic>
          <p:nvPicPr>
            <p:cNvPr id="1010" name="Google Shape;1010;p34"/>
            <p:cNvPicPr preferRelativeResize="0"/>
            <p:nvPr/>
          </p:nvPicPr>
          <p:blipFill rotWithShape="1">
            <a:blip r:embed="rId5">
              <a:alphaModFix/>
            </a:blip>
            <a:srcRect b="0" l="0" r="0" t="0"/>
            <a:stretch/>
          </p:blipFill>
          <p:spPr>
            <a:xfrm>
              <a:off x="914827" y="152381"/>
              <a:ext cx="16279447" cy="926831"/>
            </a:xfrm>
            <a:prstGeom prst="rect">
              <a:avLst/>
            </a:prstGeom>
            <a:noFill/>
            <a:ln>
              <a:noFill/>
            </a:ln>
          </p:spPr>
        </p:pic>
      </p:grpSp>
      <p:grpSp>
        <p:nvGrpSpPr>
          <p:cNvPr id="1011" name="Google Shape;1011;p34"/>
          <p:cNvGrpSpPr/>
          <p:nvPr/>
        </p:nvGrpSpPr>
        <p:grpSpPr>
          <a:xfrm>
            <a:off x="-3256600" y="815693"/>
            <a:ext cx="24982841" cy="2817854"/>
            <a:chOff x="-3256600" y="815693"/>
            <a:chExt cx="24982841" cy="2817854"/>
          </a:xfrm>
        </p:grpSpPr>
        <p:pic>
          <p:nvPicPr>
            <p:cNvPr id="1012" name="Google Shape;1012;p34"/>
            <p:cNvPicPr preferRelativeResize="0"/>
            <p:nvPr/>
          </p:nvPicPr>
          <p:blipFill rotWithShape="1">
            <a:blip r:embed="rId6">
              <a:alphaModFix/>
            </a:blip>
            <a:srcRect b="0" l="0" r="0" t="0"/>
            <a:stretch/>
          </p:blipFill>
          <p:spPr>
            <a:xfrm rot="-5400000">
              <a:off x="7825894" y="-10266801"/>
              <a:ext cx="2817854" cy="24982841"/>
            </a:xfrm>
            <a:prstGeom prst="rect">
              <a:avLst/>
            </a:prstGeom>
            <a:noFill/>
            <a:ln>
              <a:noFill/>
            </a:ln>
          </p:spPr>
        </p:pic>
        <p:pic>
          <p:nvPicPr>
            <p:cNvPr id="1013" name="Google Shape;1013;p34"/>
            <p:cNvPicPr preferRelativeResize="0"/>
            <p:nvPr/>
          </p:nvPicPr>
          <p:blipFill rotWithShape="1">
            <a:blip r:embed="rId7">
              <a:alphaModFix/>
            </a:blip>
            <a:srcRect b="0" l="0" r="0" t="0"/>
            <a:stretch/>
          </p:blipFill>
          <p:spPr>
            <a:xfrm rot="-5400000">
              <a:off x="8438394" y="-4113053"/>
              <a:ext cx="1408927" cy="12491421"/>
            </a:xfrm>
            <a:prstGeom prst="rect">
              <a:avLst/>
            </a:prstGeom>
            <a:noFill/>
            <a:ln>
              <a:noFill/>
            </a:ln>
          </p:spPr>
        </p:pic>
      </p:grpSp>
      <p:sp>
        <p:nvSpPr>
          <p:cNvPr id="1014" name="Google Shape;1014;p34"/>
          <p:cNvSpPr txBox="1"/>
          <p:nvPr/>
        </p:nvSpPr>
        <p:spPr>
          <a:xfrm>
            <a:off x="812631" y="1609609"/>
            <a:ext cx="16812900" cy="1108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172F16"/>
              </a:buClr>
              <a:buSzPts val="6600"/>
              <a:buFont typeface="Arial"/>
              <a:buNone/>
            </a:pPr>
            <a:r>
              <a:rPr b="1" lang="en-US" sz="6600">
                <a:solidFill>
                  <a:srgbClr val="172F16"/>
                </a:solidFill>
                <a:latin typeface="Arial"/>
                <a:ea typeface="Arial"/>
                <a:cs typeface="Arial"/>
                <a:sym typeface="Arial"/>
              </a:rPr>
              <a:t>상담 일지</a:t>
            </a:r>
            <a:endParaRPr sz="2800">
              <a:solidFill>
                <a:schemeClr val="dk1"/>
              </a:solidFill>
              <a:latin typeface="Arial"/>
              <a:ea typeface="Arial"/>
              <a:cs typeface="Arial"/>
              <a:sym typeface="Arial"/>
            </a:endParaRPr>
          </a:p>
        </p:txBody>
      </p:sp>
      <p:pic>
        <p:nvPicPr>
          <p:cNvPr id="1015" name="Google Shape;1015;p34"/>
          <p:cNvPicPr preferRelativeResize="0"/>
          <p:nvPr/>
        </p:nvPicPr>
        <p:blipFill rotWithShape="1">
          <a:blip r:embed="rId8">
            <a:alphaModFix/>
          </a:blip>
          <a:srcRect b="0" l="0" r="0" t="0"/>
          <a:stretch/>
        </p:blipFill>
        <p:spPr>
          <a:xfrm>
            <a:off x="7211296" y="1281944"/>
            <a:ext cx="2097009" cy="1902686"/>
          </a:xfrm>
          <a:prstGeom prst="rect">
            <a:avLst/>
          </a:prstGeom>
          <a:noFill/>
          <a:ln>
            <a:noFill/>
          </a:ln>
        </p:spPr>
      </p:pic>
      <p:pic>
        <p:nvPicPr>
          <p:cNvPr id="1016" name="Google Shape;1016;p34"/>
          <p:cNvPicPr preferRelativeResize="0"/>
          <p:nvPr/>
        </p:nvPicPr>
        <p:blipFill rotWithShape="1">
          <a:blip r:embed="rId9">
            <a:alphaModFix/>
          </a:blip>
          <a:srcRect b="0" l="0" r="0" t="0"/>
          <a:stretch/>
        </p:blipFill>
        <p:spPr>
          <a:xfrm>
            <a:off x="3212801" y="3057627"/>
            <a:ext cx="12175767" cy="6660663"/>
          </a:xfrm>
          <a:prstGeom prst="rect">
            <a:avLst/>
          </a:prstGeom>
          <a:noFill/>
          <a:ln>
            <a:noFill/>
          </a:ln>
        </p:spPr>
      </p:pic>
      <p:pic>
        <p:nvPicPr>
          <p:cNvPr id="1017" name="Google Shape;1017;p34"/>
          <p:cNvPicPr preferRelativeResize="0"/>
          <p:nvPr/>
        </p:nvPicPr>
        <p:blipFill rotWithShape="1">
          <a:blip r:embed="rId10">
            <a:alphaModFix/>
          </a:blip>
          <a:srcRect b="0" l="0" r="0" t="0"/>
          <a:stretch/>
        </p:blipFill>
        <p:spPr>
          <a:xfrm>
            <a:off x="7663120" y="3533611"/>
            <a:ext cx="2782861" cy="53438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9ADA1"/>
        </a:solidFill>
      </p:bgPr>
    </p:bg>
    <p:spTree>
      <p:nvGrpSpPr>
        <p:cNvPr id="1021" name="Shape 1021"/>
        <p:cNvGrpSpPr/>
        <p:nvPr/>
      </p:nvGrpSpPr>
      <p:grpSpPr>
        <a:xfrm>
          <a:off x="0" y="0"/>
          <a:ext cx="0" cy="0"/>
          <a:chOff x="0" y="0"/>
          <a:chExt cx="0" cy="0"/>
        </a:xfrm>
      </p:grpSpPr>
      <p:grpSp>
        <p:nvGrpSpPr>
          <p:cNvPr id="1022" name="Google Shape;1022;p35"/>
          <p:cNvGrpSpPr/>
          <p:nvPr/>
        </p:nvGrpSpPr>
        <p:grpSpPr>
          <a:xfrm>
            <a:off x="4020690" y="754307"/>
            <a:ext cx="10437742" cy="11756209"/>
            <a:chOff x="4020690" y="754307"/>
            <a:chExt cx="10437742" cy="11756209"/>
          </a:xfrm>
        </p:grpSpPr>
        <p:pic>
          <p:nvPicPr>
            <p:cNvPr id="1023" name="Google Shape;1023;p35"/>
            <p:cNvPicPr preferRelativeResize="0"/>
            <p:nvPr/>
          </p:nvPicPr>
          <p:blipFill rotWithShape="1">
            <a:blip r:embed="rId3">
              <a:alphaModFix/>
            </a:blip>
            <a:srcRect b="0" l="0" r="0" t="0"/>
            <a:stretch/>
          </p:blipFill>
          <p:spPr>
            <a:xfrm>
              <a:off x="4020690" y="754307"/>
              <a:ext cx="10437742" cy="11756209"/>
            </a:xfrm>
            <a:prstGeom prst="rect">
              <a:avLst/>
            </a:prstGeom>
            <a:noFill/>
            <a:ln>
              <a:noFill/>
            </a:ln>
          </p:spPr>
        </p:pic>
        <p:pic>
          <p:nvPicPr>
            <p:cNvPr id="1024" name="Google Shape;1024;p35"/>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grpSp>
        <p:nvGrpSpPr>
          <p:cNvPr id="1025" name="Google Shape;1025;p35"/>
          <p:cNvGrpSpPr/>
          <p:nvPr/>
        </p:nvGrpSpPr>
        <p:grpSpPr>
          <a:xfrm>
            <a:off x="-7883185" y="-4197685"/>
            <a:ext cx="34532055" cy="18974004"/>
            <a:chOff x="-7883185" y="-4197685"/>
            <a:chExt cx="34532055" cy="18974004"/>
          </a:xfrm>
        </p:grpSpPr>
        <p:pic>
          <p:nvPicPr>
            <p:cNvPr id="1026" name="Google Shape;1026;p35"/>
            <p:cNvPicPr preferRelativeResize="0"/>
            <p:nvPr/>
          </p:nvPicPr>
          <p:blipFill rotWithShape="1">
            <a:blip r:embed="rId5">
              <a:alphaModFix/>
            </a:blip>
            <a:srcRect b="0" l="0" r="0" t="0"/>
            <a:stretch/>
          </p:blipFill>
          <p:spPr>
            <a:xfrm>
              <a:off x="-7883185" y="-4197685"/>
              <a:ext cx="34532055" cy="18974004"/>
            </a:xfrm>
            <a:prstGeom prst="rect">
              <a:avLst/>
            </a:prstGeom>
            <a:noFill/>
            <a:ln>
              <a:noFill/>
            </a:ln>
          </p:spPr>
        </p:pic>
        <p:pic>
          <p:nvPicPr>
            <p:cNvPr id="1027" name="Google Shape;1027;p35"/>
            <p:cNvPicPr preferRelativeResize="0"/>
            <p:nvPr/>
          </p:nvPicPr>
          <p:blipFill rotWithShape="1">
            <a:blip r:embed="rId6">
              <a:alphaModFix/>
            </a:blip>
            <a:srcRect b="0" l="0" r="0" t="0"/>
            <a:stretch/>
          </p:blipFill>
          <p:spPr>
            <a:xfrm>
              <a:off x="516701" y="370142"/>
              <a:ext cx="17266028" cy="9487001"/>
            </a:xfrm>
            <a:prstGeom prst="rect">
              <a:avLst/>
            </a:prstGeom>
            <a:noFill/>
            <a:ln>
              <a:noFill/>
            </a:ln>
          </p:spPr>
        </p:pic>
      </p:grpSp>
      <p:pic>
        <p:nvPicPr>
          <p:cNvPr id="1028" name="Google Shape;1028;p35"/>
          <p:cNvPicPr preferRelativeResize="0"/>
          <p:nvPr/>
        </p:nvPicPr>
        <p:blipFill rotWithShape="1">
          <a:blip r:embed="rId7">
            <a:alphaModFix/>
          </a:blip>
          <a:srcRect b="0" l="0" r="0" t="0"/>
          <a:stretch/>
        </p:blipFill>
        <p:spPr>
          <a:xfrm>
            <a:off x="914827" y="3533053"/>
            <a:ext cx="16545147" cy="6033818"/>
          </a:xfrm>
          <a:prstGeom prst="rect">
            <a:avLst/>
          </a:prstGeom>
          <a:noFill/>
          <a:ln>
            <a:noFill/>
          </a:ln>
        </p:spPr>
      </p:pic>
      <p:pic>
        <p:nvPicPr>
          <p:cNvPr id="1029" name="Google Shape;1029;p35"/>
          <p:cNvPicPr preferRelativeResize="0"/>
          <p:nvPr/>
        </p:nvPicPr>
        <p:blipFill rotWithShape="1">
          <a:blip r:embed="rId8">
            <a:alphaModFix/>
          </a:blip>
          <a:srcRect b="0" l="0" r="0" t="0"/>
          <a:stretch/>
        </p:blipFill>
        <p:spPr>
          <a:xfrm rot="5400000">
            <a:off x="6407616" y="6454638"/>
            <a:ext cx="5474528" cy="92327"/>
          </a:xfrm>
          <a:prstGeom prst="rect">
            <a:avLst/>
          </a:prstGeom>
          <a:noFill/>
          <a:ln>
            <a:noFill/>
          </a:ln>
        </p:spPr>
      </p:pic>
      <p:pic>
        <p:nvPicPr>
          <p:cNvPr id="1030" name="Google Shape;1030;p35"/>
          <p:cNvPicPr preferRelativeResize="0"/>
          <p:nvPr/>
        </p:nvPicPr>
        <p:blipFill rotWithShape="1">
          <a:blip r:embed="rId9">
            <a:alphaModFix/>
          </a:blip>
          <a:srcRect b="0" l="0" r="0" t="0"/>
          <a:stretch/>
        </p:blipFill>
        <p:spPr>
          <a:xfrm rot="-5400000">
            <a:off x="8571206" y="-3791691"/>
            <a:ext cx="1674031" cy="12138054"/>
          </a:xfrm>
          <a:prstGeom prst="rect">
            <a:avLst/>
          </a:prstGeom>
          <a:noFill/>
          <a:ln>
            <a:noFill/>
          </a:ln>
        </p:spPr>
      </p:pic>
      <p:pic>
        <p:nvPicPr>
          <p:cNvPr id="1031" name="Google Shape;1031;p35"/>
          <p:cNvPicPr preferRelativeResize="0"/>
          <p:nvPr/>
        </p:nvPicPr>
        <p:blipFill rotWithShape="1">
          <a:blip r:embed="rId10">
            <a:alphaModFix/>
          </a:blip>
          <a:srcRect b="0" l="0" r="0" t="0"/>
          <a:stretch/>
        </p:blipFill>
        <p:spPr>
          <a:xfrm>
            <a:off x="914827" y="152381"/>
            <a:ext cx="16279447" cy="926831"/>
          </a:xfrm>
          <a:prstGeom prst="rect">
            <a:avLst/>
          </a:prstGeom>
          <a:noFill/>
          <a:ln>
            <a:noFill/>
          </a:ln>
        </p:spPr>
      </p:pic>
      <p:sp>
        <p:nvSpPr>
          <p:cNvPr id="1032" name="Google Shape;1032;p35"/>
          <p:cNvSpPr txBox="1"/>
          <p:nvPr/>
        </p:nvSpPr>
        <p:spPr>
          <a:xfrm>
            <a:off x="1452221" y="1339840"/>
            <a:ext cx="15912000" cy="15699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1D1B10"/>
              </a:buClr>
              <a:buSzPts val="4800"/>
              <a:buFont typeface="Arial"/>
              <a:buNone/>
            </a:pPr>
            <a:r>
              <a:rPr b="1" lang="en-US" sz="4800">
                <a:solidFill>
                  <a:srgbClr val="1D1B10"/>
                </a:solidFill>
                <a:latin typeface="Arial"/>
                <a:ea typeface="Arial"/>
                <a:cs typeface="Arial"/>
                <a:sym typeface="Arial"/>
              </a:rPr>
              <a:t>교육생과 </a:t>
            </a:r>
            <a:endParaRPr b="1" sz="4800">
              <a:solidFill>
                <a:srgbClr val="1D1B10"/>
              </a:solidFill>
              <a:latin typeface="Arial"/>
              <a:ea typeface="Arial"/>
              <a:cs typeface="Arial"/>
              <a:sym typeface="Arial"/>
            </a:endParaRPr>
          </a:p>
          <a:p>
            <a:pPr indent="0" lvl="0" marL="0" marR="0" rtl="0" algn="ctr">
              <a:spcBef>
                <a:spcPts val="0"/>
              </a:spcBef>
              <a:spcAft>
                <a:spcPts val="0"/>
              </a:spcAft>
              <a:buClr>
                <a:srgbClr val="1D1B10"/>
              </a:buClr>
              <a:buSzPts val="4800"/>
              <a:buFont typeface="Arial"/>
              <a:buNone/>
            </a:pPr>
            <a:r>
              <a:rPr b="1" lang="en-US" sz="4800">
                <a:solidFill>
                  <a:srgbClr val="1D1B10"/>
                </a:solidFill>
                <a:latin typeface="Arial"/>
                <a:ea typeface="Arial"/>
                <a:cs typeface="Arial"/>
                <a:sym typeface="Arial"/>
              </a:rPr>
              <a:t>상담을 진행한 기록을 조회할 수 있다.</a:t>
            </a:r>
            <a:endParaRPr sz="2800">
              <a:solidFill>
                <a:srgbClr val="1D1B10"/>
              </a:solidFill>
              <a:latin typeface="Arial"/>
              <a:ea typeface="Arial"/>
              <a:cs typeface="Arial"/>
              <a:sym typeface="Arial"/>
            </a:endParaRPr>
          </a:p>
        </p:txBody>
      </p:sp>
      <p:pic>
        <p:nvPicPr>
          <p:cNvPr id="1033" name="Google Shape;1033;p35"/>
          <p:cNvPicPr preferRelativeResize="0"/>
          <p:nvPr/>
        </p:nvPicPr>
        <p:blipFill rotWithShape="1">
          <a:blip r:embed="rId11">
            <a:alphaModFix/>
          </a:blip>
          <a:srcRect b="0" l="0" r="0" t="0"/>
          <a:stretch/>
        </p:blipFill>
        <p:spPr>
          <a:xfrm rot="-1200000">
            <a:off x="3185295" y="1287645"/>
            <a:ext cx="493239" cy="982591"/>
          </a:xfrm>
          <a:prstGeom prst="rect">
            <a:avLst/>
          </a:prstGeom>
          <a:noFill/>
          <a:ln>
            <a:noFill/>
          </a:ln>
        </p:spPr>
      </p:pic>
      <p:pic>
        <p:nvPicPr>
          <p:cNvPr id="1034" name="Google Shape;1034;p35"/>
          <p:cNvPicPr preferRelativeResize="0"/>
          <p:nvPr/>
        </p:nvPicPr>
        <p:blipFill rotWithShape="1">
          <a:blip r:embed="rId12">
            <a:alphaModFix/>
          </a:blip>
          <a:srcRect b="0" l="0" r="0" t="0"/>
          <a:stretch/>
        </p:blipFill>
        <p:spPr>
          <a:xfrm>
            <a:off x="9973780" y="2851111"/>
            <a:ext cx="2560274" cy="256146"/>
          </a:xfrm>
          <a:prstGeom prst="rect">
            <a:avLst/>
          </a:prstGeom>
          <a:noFill/>
          <a:ln>
            <a:noFill/>
          </a:ln>
        </p:spPr>
      </p:pic>
      <p:sp>
        <p:nvSpPr>
          <p:cNvPr id="1035" name="Google Shape;1035;p35"/>
          <p:cNvSpPr/>
          <p:nvPr/>
        </p:nvSpPr>
        <p:spPr>
          <a:xfrm>
            <a:off x="9805848" y="4817638"/>
            <a:ext cx="8271223"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19/01/09	수업내용과 관련된 추가질문 설명	전세호</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19/01/09	수업시수에 관한 안내		홍철민</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19/01/09	수업에 대한 방향성			사공영수</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19/01/09	직무에 대한 고민 상담		류승하</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19/02/09	비전공자에 대한 고민 상담		제갈인우</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19/02/09	선생님 연락처 안내			탁경아</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19/02/09	적성에 맞는지에 대한 고민 상담	배성빈</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19/02/09	취업연계과정에 대한 전반적인 설명	류소리</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19/02/09	취업연계과정이 알바도 포함되는건지 	서진환</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19/02/09	커리큘럼에 대한 안내		류지성</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21/01/03	수업 시수 설명			방재승</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21/01/05	재수강 문의 답변			정형조</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21/01/09	시험지 문항 문의에 대한 답변		이진구</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21/01/10	병결 처리 문의 답변		강열광</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21/01/10	시험 점수 배점 문의 답변		배성빈</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21/01/13	진로 고민에 대해 도움		박구승</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21/01/13	진로상담				강승영</a:t>
            </a:r>
            <a:endParaRPr sz="1800">
              <a:solidFill>
                <a:schemeClr val="dk1"/>
              </a:solidFill>
              <a:latin typeface="Arial"/>
              <a:ea typeface="Arial"/>
              <a:cs typeface="Arial"/>
              <a:sym typeface="Arial"/>
            </a:endParaRPr>
          </a:p>
        </p:txBody>
      </p:sp>
      <p:grpSp>
        <p:nvGrpSpPr>
          <p:cNvPr id="1036" name="Google Shape;1036;p35"/>
          <p:cNvGrpSpPr/>
          <p:nvPr/>
        </p:nvGrpSpPr>
        <p:grpSpPr>
          <a:xfrm>
            <a:off x="9042354" y="2772308"/>
            <a:ext cx="9313262" cy="2297164"/>
            <a:chOff x="562723" y="3247260"/>
            <a:chExt cx="9313262" cy="2761932"/>
          </a:xfrm>
        </p:grpSpPr>
        <p:grpSp>
          <p:nvGrpSpPr>
            <p:cNvPr id="1037" name="Google Shape;1037;p35"/>
            <p:cNvGrpSpPr/>
            <p:nvPr/>
          </p:nvGrpSpPr>
          <p:grpSpPr>
            <a:xfrm>
              <a:off x="562723" y="3247260"/>
              <a:ext cx="9313262" cy="2761932"/>
              <a:chOff x="562723" y="3247260"/>
              <a:chExt cx="9313262" cy="2761932"/>
            </a:xfrm>
          </p:grpSpPr>
          <p:pic>
            <p:nvPicPr>
              <p:cNvPr id="1038" name="Google Shape;1038;p35"/>
              <p:cNvPicPr preferRelativeResize="0"/>
              <p:nvPr/>
            </p:nvPicPr>
            <p:blipFill rotWithShape="1">
              <a:blip r:embed="rId13">
                <a:alphaModFix/>
              </a:blip>
              <a:srcRect b="0" l="0" r="0" t="0"/>
              <a:stretch/>
            </p:blipFill>
            <p:spPr>
              <a:xfrm>
                <a:off x="562723" y="3247260"/>
                <a:ext cx="9313262" cy="2761932"/>
              </a:xfrm>
              <a:prstGeom prst="rect">
                <a:avLst/>
              </a:prstGeom>
              <a:noFill/>
              <a:ln>
                <a:noFill/>
              </a:ln>
            </p:spPr>
          </p:pic>
          <p:pic>
            <p:nvPicPr>
              <p:cNvPr id="1039" name="Google Shape;1039;p35"/>
              <p:cNvPicPr preferRelativeResize="0"/>
              <p:nvPr/>
            </p:nvPicPr>
            <p:blipFill rotWithShape="1">
              <a:blip r:embed="rId14">
                <a:alphaModFix/>
              </a:blip>
              <a:srcRect b="0" l="0" r="0" t="0"/>
              <a:stretch/>
            </p:blipFill>
            <p:spPr>
              <a:xfrm>
                <a:off x="2800901" y="3847605"/>
                <a:ext cx="4656631" cy="1380966"/>
              </a:xfrm>
              <a:prstGeom prst="rect">
                <a:avLst/>
              </a:prstGeom>
              <a:noFill/>
              <a:ln>
                <a:noFill/>
              </a:ln>
            </p:spPr>
          </p:pic>
        </p:grpSp>
        <p:sp>
          <p:nvSpPr>
            <p:cNvPr id="1040" name="Google Shape;1040;p35"/>
            <p:cNvSpPr txBox="1"/>
            <p:nvPr/>
          </p:nvSpPr>
          <p:spPr>
            <a:xfrm>
              <a:off x="3207074" y="4058399"/>
              <a:ext cx="3738536" cy="9694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질의 결과</a:t>
              </a:r>
              <a:endParaRPr sz="1800">
                <a:solidFill>
                  <a:schemeClr val="dk1"/>
                </a:solidFill>
                <a:latin typeface="Arial"/>
                <a:ea typeface="Arial"/>
                <a:cs typeface="Arial"/>
                <a:sym typeface="Arial"/>
              </a:endParaRPr>
            </a:p>
          </p:txBody>
        </p:sp>
        <p:pic>
          <p:nvPicPr>
            <p:cNvPr id="1041" name="Google Shape;1041;p35"/>
            <p:cNvPicPr preferRelativeResize="0"/>
            <p:nvPr/>
          </p:nvPicPr>
          <p:blipFill rotWithShape="1">
            <a:blip r:embed="rId15">
              <a:alphaModFix/>
            </a:blip>
            <a:srcRect b="0" l="0" r="0" t="0"/>
            <a:stretch/>
          </p:blipFill>
          <p:spPr>
            <a:xfrm rot="-1980000">
              <a:off x="2243505" y="3680753"/>
              <a:ext cx="1786076" cy="687969"/>
            </a:xfrm>
            <a:prstGeom prst="rect">
              <a:avLst/>
            </a:prstGeom>
            <a:noFill/>
            <a:ln>
              <a:noFill/>
            </a:ln>
          </p:spPr>
        </p:pic>
      </p:grpSp>
      <p:grpSp>
        <p:nvGrpSpPr>
          <p:cNvPr id="1042" name="Google Shape;1042;p35"/>
          <p:cNvGrpSpPr/>
          <p:nvPr/>
        </p:nvGrpSpPr>
        <p:grpSpPr>
          <a:xfrm>
            <a:off x="552781" y="2734514"/>
            <a:ext cx="9313262" cy="2402906"/>
            <a:chOff x="562723" y="3247260"/>
            <a:chExt cx="9313262" cy="2761932"/>
          </a:xfrm>
        </p:grpSpPr>
        <p:grpSp>
          <p:nvGrpSpPr>
            <p:cNvPr id="1043" name="Google Shape;1043;p35"/>
            <p:cNvGrpSpPr/>
            <p:nvPr/>
          </p:nvGrpSpPr>
          <p:grpSpPr>
            <a:xfrm>
              <a:off x="562723" y="3247260"/>
              <a:ext cx="9313262" cy="2761932"/>
              <a:chOff x="562723" y="3247260"/>
              <a:chExt cx="9313262" cy="2761932"/>
            </a:xfrm>
          </p:grpSpPr>
          <p:pic>
            <p:nvPicPr>
              <p:cNvPr id="1044" name="Google Shape;1044;p35"/>
              <p:cNvPicPr preferRelativeResize="0"/>
              <p:nvPr/>
            </p:nvPicPr>
            <p:blipFill rotWithShape="1">
              <a:blip r:embed="rId13">
                <a:alphaModFix/>
              </a:blip>
              <a:srcRect b="0" l="0" r="0" t="0"/>
              <a:stretch/>
            </p:blipFill>
            <p:spPr>
              <a:xfrm>
                <a:off x="562723" y="3247260"/>
                <a:ext cx="9313262" cy="2761932"/>
              </a:xfrm>
              <a:prstGeom prst="rect">
                <a:avLst/>
              </a:prstGeom>
              <a:noFill/>
              <a:ln>
                <a:noFill/>
              </a:ln>
            </p:spPr>
          </p:pic>
          <p:pic>
            <p:nvPicPr>
              <p:cNvPr id="1045" name="Google Shape;1045;p35"/>
              <p:cNvPicPr preferRelativeResize="0"/>
              <p:nvPr/>
            </p:nvPicPr>
            <p:blipFill rotWithShape="1">
              <a:blip r:embed="rId14">
                <a:alphaModFix/>
              </a:blip>
              <a:srcRect b="0" l="0" r="0" t="0"/>
              <a:stretch/>
            </p:blipFill>
            <p:spPr>
              <a:xfrm>
                <a:off x="2800901" y="3847605"/>
                <a:ext cx="4656631" cy="1380966"/>
              </a:xfrm>
              <a:prstGeom prst="rect">
                <a:avLst/>
              </a:prstGeom>
              <a:noFill/>
              <a:ln>
                <a:noFill/>
              </a:ln>
            </p:spPr>
          </p:pic>
        </p:grpSp>
        <p:sp>
          <p:nvSpPr>
            <p:cNvPr id="1046" name="Google Shape;1046;p35"/>
            <p:cNvSpPr txBox="1"/>
            <p:nvPr/>
          </p:nvSpPr>
          <p:spPr>
            <a:xfrm>
              <a:off x="3207074" y="3985971"/>
              <a:ext cx="3738536" cy="111435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주요 쿼리</a:t>
              </a:r>
              <a:endParaRPr sz="1800">
                <a:solidFill>
                  <a:schemeClr val="dk1"/>
                </a:solidFill>
                <a:latin typeface="Arial"/>
                <a:ea typeface="Arial"/>
                <a:cs typeface="Arial"/>
                <a:sym typeface="Arial"/>
              </a:endParaRPr>
            </a:p>
          </p:txBody>
        </p:sp>
        <p:pic>
          <p:nvPicPr>
            <p:cNvPr id="1047" name="Google Shape;1047;p35"/>
            <p:cNvPicPr preferRelativeResize="0"/>
            <p:nvPr/>
          </p:nvPicPr>
          <p:blipFill rotWithShape="1">
            <a:blip r:embed="rId15">
              <a:alphaModFix/>
            </a:blip>
            <a:srcRect b="0" l="0" r="0" t="0"/>
            <a:stretch/>
          </p:blipFill>
          <p:spPr>
            <a:xfrm rot="-1980000">
              <a:off x="2243505" y="3680753"/>
              <a:ext cx="1786076" cy="687969"/>
            </a:xfrm>
            <a:prstGeom prst="rect">
              <a:avLst/>
            </a:prstGeom>
            <a:noFill/>
            <a:ln>
              <a:noFill/>
            </a:ln>
          </p:spPr>
        </p:pic>
      </p:grpSp>
      <p:pic>
        <p:nvPicPr>
          <p:cNvPr id="1048" name="Google Shape;1048;p35"/>
          <p:cNvPicPr preferRelativeResize="0"/>
          <p:nvPr/>
        </p:nvPicPr>
        <p:blipFill rotWithShape="1">
          <a:blip r:embed="rId16">
            <a:alphaModFix/>
          </a:blip>
          <a:srcRect b="0" l="0" r="0" t="0"/>
          <a:stretch/>
        </p:blipFill>
        <p:spPr>
          <a:xfrm rot="109597">
            <a:off x="3197789" y="4599655"/>
            <a:ext cx="1521951" cy="331200"/>
          </a:xfrm>
          <a:prstGeom prst="rect">
            <a:avLst/>
          </a:prstGeom>
          <a:noFill/>
          <a:ln>
            <a:noFill/>
          </a:ln>
        </p:spPr>
      </p:pic>
      <p:pic>
        <p:nvPicPr>
          <p:cNvPr id="1049" name="Google Shape;1049;p35"/>
          <p:cNvPicPr preferRelativeResize="0"/>
          <p:nvPr/>
        </p:nvPicPr>
        <p:blipFill rotWithShape="1">
          <a:blip r:embed="rId16">
            <a:alphaModFix/>
          </a:blip>
          <a:srcRect b="0" l="0" r="0" t="0"/>
          <a:stretch/>
        </p:blipFill>
        <p:spPr>
          <a:xfrm rot="161082">
            <a:off x="1917081" y="9238008"/>
            <a:ext cx="1057227" cy="337412"/>
          </a:xfrm>
          <a:prstGeom prst="rect">
            <a:avLst/>
          </a:prstGeom>
          <a:noFill/>
          <a:ln>
            <a:noFill/>
          </a:ln>
        </p:spPr>
      </p:pic>
      <p:sp>
        <p:nvSpPr>
          <p:cNvPr id="1050" name="Google Shape;1050;p35"/>
          <p:cNvSpPr/>
          <p:nvPr/>
        </p:nvSpPr>
        <p:spPr>
          <a:xfrm>
            <a:off x="1054663" y="4577179"/>
            <a:ext cx="8811380"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create or replace view vwCounselDate</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as</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SELECT </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cl.cl_date as cl_date, </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cl_content as cl_content,</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s.student_name as student_name</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FROM tblCourse c</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LEFT OUTER JOIN tblOpenCourse oc ON c.course_seq = oc.course_seq</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LEFT OUTER JOIN tblEnrollment e ON oc.OC_SEQ = e.OC_SEQ</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LEFT OUTER JOIN  tblStudent s ON e.student_seq = s.student_seq</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LEFT OUTER JOIN tblQuestion q ON s.student_seq = q.student_seq</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LEFT OUTER JOIN tblAnswer a ON  q.question_seq = a.question_seq</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LEFT OUTER JOIN tblTeacher t ON a.teacher_seq = t.teacher_seq</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LEFT OUTER JOIN tblCounselLog cl ON cl.enrollment_seq = e.enrollment_seq</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LEFT OUTER JOIN TBLCOUNSELCATEGORY cc ON cl.cc_seq = cc.cc_seq</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ORDER BY cl.CL_SEQ ;</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select cl_date, cl_content,student_name from vwCounselDate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	group by cl_date, cl_content,Student_name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		order by cl_date;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A28A"/>
        </a:solidFill>
      </p:bgPr>
    </p:bg>
    <p:spTree>
      <p:nvGrpSpPr>
        <p:cNvPr id="1054" name="Shape 1054"/>
        <p:cNvGrpSpPr/>
        <p:nvPr/>
      </p:nvGrpSpPr>
      <p:grpSpPr>
        <a:xfrm>
          <a:off x="0" y="0"/>
          <a:ext cx="0" cy="0"/>
          <a:chOff x="0" y="0"/>
          <a:chExt cx="0" cy="0"/>
        </a:xfrm>
      </p:grpSpPr>
      <p:grpSp>
        <p:nvGrpSpPr>
          <p:cNvPr id="1055" name="Google Shape;1055;p36"/>
          <p:cNvGrpSpPr/>
          <p:nvPr/>
        </p:nvGrpSpPr>
        <p:grpSpPr>
          <a:xfrm>
            <a:off x="-7883185" y="-4197685"/>
            <a:ext cx="34532055" cy="18974004"/>
            <a:chOff x="-7883185" y="-4197685"/>
            <a:chExt cx="34532055" cy="18974004"/>
          </a:xfrm>
        </p:grpSpPr>
        <p:grpSp>
          <p:nvGrpSpPr>
            <p:cNvPr id="1056" name="Google Shape;1056;p36"/>
            <p:cNvGrpSpPr/>
            <p:nvPr/>
          </p:nvGrpSpPr>
          <p:grpSpPr>
            <a:xfrm>
              <a:off x="-7883185" y="-4197685"/>
              <a:ext cx="34532055" cy="18974004"/>
              <a:chOff x="-7883185" y="-4197685"/>
              <a:chExt cx="34532055" cy="18974004"/>
            </a:xfrm>
          </p:grpSpPr>
          <p:pic>
            <p:nvPicPr>
              <p:cNvPr id="1057" name="Google Shape;1057;p36"/>
              <p:cNvPicPr preferRelativeResize="0"/>
              <p:nvPr/>
            </p:nvPicPr>
            <p:blipFill rotWithShape="1">
              <a:blip r:embed="rId3">
                <a:alphaModFix/>
              </a:blip>
              <a:srcRect b="0" l="0" r="0" t="0"/>
              <a:stretch/>
            </p:blipFill>
            <p:spPr>
              <a:xfrm>
                <a:off x="-7883185" y="-4197685"/>
                <a:ext cx="34532055" cy="18974004"/>
              </a:xfrm>
              <a:prstGeom prst="rect">
                <a:avLst/>
              </a:prstGeom>
              <a:noFill/>
              <a:ln>
                <a:noFill/>
              </a:ln>
            </p:spPr>
          </p:pic>
          <p:pic>
            <p:nvPicPr>
              <p:cNvPr id="1058" name="Google Shape;1058;p36"/>
              <p:cNvPicPr preferRelativeResize="0"/>
              <p:nvPr/>
            </p:nvPicPr>
            <p:blipFill rotWithShape="1">
              <a:blip r:embed="rId4">
                <a:alphaModFix/>
              </a:blip>
              <a:srcRect b="0" l="0" r="0" t="0"/>
              <a:stretch/>
            </p:blipFill>
            <p:spPr>
              <a:xfrm>
                <a:off x="516701" y="370142"/>
                <a:ext cx="17266028" cy="9487001"/>
              </a:xfrm>
              <a:prstGeom prst="rect">
                <a:avLst/>
              </a:prstGeom>
              <a:noFill/>
              <a:ln>
                <a:noFill/>
              </a:ln>
            </p:spPr>
          </p:pic>
        </p:grpSp>
        <p:pic>
          <p:nvPicPr>
            <p:cNvPr id="1059" name="Google Shape;1059;p36"/>
            <p:cNvPicPr preferRelativeResize="0"/>
            <p:nvPr/>
          </p:nvPicPr>
          <p:blipFill rotWithShape="1">
            <a:blip r:embed="rId5">
              <a:alphaModFix/>
            </a:blip>
            <a:srcRect b="0" l="0" r="0" t="0"/>
            <a:stretch/>
          </p:blipFill>
          <p:spPr>
            <a:xfrm>
              <a:off x="914827" y="152381"/>
              <a:ext cx="16279447" cy="926831"/>
            </a:xfrm>
            <a:prstGeom prst="rect">
              <a:avLst/>
            </a:prstGeom>
            <a:noFill/>
            <a:ln>
              <a:noFill/>
            </a:ln>
          </p:spPr>
        </p:pic>
      </p:grpSp>
      <p:grpSp>
        <p:nvGrpSpPr>
          <p:cNvPr id="1060" name="Google Shape;1060;p36"/>
          <p:cNvGrpSpPr/>
          <p:nvPr/>
        </p:nvGrpSpPr>
        <p:grpSpPr>
          <a:xfrm>
            <a:off x="-3256600" y="815693"/>
            <a:ext cx="24982841" cy="2817854"/>
            <a:chOff x="-3256600" y="815693"/>
            <a:chExt cx="24982841" cy="2817854"/>
          </a:xfrm>
        </p:grpSpPr>
        <p:pic>
          <p:nvPicPr>
            <p:cNvPr id="1061" name="Google Shape;1061;p36"/>
            <p:cNvPicPr preferRelativeResize="0"/>
            <p:nvPr/>
          </p:nvPicPr>
          <p:blipFill rotWithShape="1">
            <a:blip r:embed="rId6">
              <a:alphaModFix/>
            </a:blip>
            <a:srcRect b="0" l="0" r="0" t="0"/>
            <a:stretch/>
          </p:blipFill>
          <p:spPr>
            <a:xfrm rot="-5400000">
              <a:off x="7825894" y="-10266801"/>
              <a:ext cx="2817854" cy="24982841"/>
            </a:xfrm>
            <a:prstGeom prst="rect">
              <a:avLst/>
            </a:prstGeom>
            <a:noFill/>
            <a:ln>
              <a:noFill/>
            </a:ln>
          </p:spPr>
        </p:pic>
        <p:pic>
          <p:nvPicPr>
            <p:cNvPr id="1062" name="Google Shape;1062;p36"/>
            <p:cNvPicPr preferRelativeResize="0"/>
            <p:nvPr/>
          </p:nvPicPr>
          <p:blipFill rotWithShape="1">
            <a:blip r:embed="rId7">
              <a:alphaModFix/>
            </a:blip>
            <a:srcRect b="0" l="0" r="0" t="0"/>
            <a:stretch/>
          </p:blipFill>
          <p:spPr>
            <a:xfrm rot="-5400000">
              <a:off x="8438394" y="-4113053"/>
              <a:ext cx="1408927" cy="12491421"/>
            </a:xfrm>
            <a:prstGeom prst="rect">
              <a:avLst/>
            </a:prstGeom>
            <a:noFill/>
            <a:ln>
              <a:noFill/>
            </a:ln>
          </p:spPr>
        </p:pic>
      </p:grpSp>
      <p:sp>
        <p:nvSpPr>
          <p:cNvPr id="1063" name="Google Shape;1063;p36"/>
          <p:cNvSpPr txBox="1"/>
          <p:nvPr/>
        </p:nvSpPr>
        <p:spPr>
          <a:xfrm>
            <a:off x="812631" y="1609609"/>
            <a:ext cx="16812900" cy="1108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172F16"/>
              </a:buClr>
              <a:buSzPts val="6600"/>
              <a:buFont typeface="Arial"/>
              <a:buNone/>
            </a:pPr>
            <a:r>
              <a:rPr b="1" lang="en-US" sz="6600">
                <a:solidFill>
                  <a:srgbClr val="172F16"/>
                </a:solidFill>
                <a:latin typeface="Arial"/>
                <a:ea typeface="Arial"/>
                <a:cs typeface="Arial"/>
                <a:sym typeface="Arial"/>
              </a:rPr>
              <a:t>질의 응답</a:t>
            </a:r>
            <a:endParaRPr b="1" sz="6600">
              <a:solidFill>
                <a:srgbClr val="172F16"/>
              </a:solidFill>
              <a:latin typeface="Arial"/>
              <a:ea typeface="Arial"/>
              <a:cs typeface="Arial"/>
              <a:sym typeface="Arial"/>
            </a:endParaRPr>
          </a:p>
        </p:txBody>
      </p:sp>
      <p:pic>
        <p:nvPicPr>
          <p:cNvPr id="1064" name="Google Shape;1064;p36"/>
          <p:cNvPicPr preferRelativeResize="0"/>
          <p:nvPr/>
        </p:nvPicPr>
        <p:blipFill rotWithShape="1">
          <a:blip r:embed="rId8">
            <a:alphaModFix/>
          </a:blip>
          <a:srcRect b="0" l="0" r="0" t="0"/>
          <a:stretch/>
        </p:blipFill>
        <p:spPr>
          <a:xfrm>
            <a:off x="7211296" y="1281944"/>
            <a:ext cx="2097009" cy="1902686"/>
          </a:xfrm>
          <a:prstGeom prst="rect">
            <a:avLst/>
          </a:prstGeom>
          <a:noFill/>
          <a:ln>
            <a:noFill/>
          </a:ln>
        </p:spPr>
      </p:pic>
      <p:pic>
        <p:nvPicPr>
          <p:cNvPr id="1065" name="Google Shape;1065;p36"/>
          <p:cNvPicPr preferRelativeResize="0"/>
          <p:nvPr/>
        </p:nvPicPr>
        <p:blipFill rotWithShape="1">
          <a:blip r:embed="rId9">
            <a:alphaModFix/>
          </a:blip>
          <a:srcRect b="0" l="0" r="0" t="0"/>
          <a:stretch/>
        </p:blipFill>
        <p:spPr>
          <a:xfrm>
            <a:off x="3212801" y="3057627"/>
            <a:ext cx="12175767" cy="6660663"/>
          </a:xfrm>
          <a:prstGeom prst="rect">
            <a:avLst/>
          </a:prstGeom>
          <a:noFill/>
          <a:ln>
            <a:noFill/>
          </a:ln>
        </p:spPr>
      </p:pic>
      <p:pic>
        <p:nvPicPr>
          <p:cNvPr id="1066" name="Google Shape;1066;p36"/>
          <p:cNvPicPr preferRelativeResize="0"/>
          <p:nvPr/>
        </p:nvPicPr>
        <p:blipFill rotWithShape="1">
          <a:blip r:embed="rId10">
            <a:alphaModFix/>
          </a:blip>
          <a:srcRect b="0" l="0" r="0" t="0"/>
          <a:stretch/>
        </p:blipFill>
        <p:spPr>
          <a:xfrm>
            <a:off x="3412481" y="3715027"/>
            <a:ext cx="11940722" cy="581255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9ADA1"/>
        </a:solidFill>
      </p:bgPr>
    </p:bg>
    <p:spTree>
      <p:nvGrpSpPr>
        <p:cNvPr id="1070" name="Shape 1070"/>
        <p:cNvGrpSpPr/>
        <p:nvPr/>
      </p:nvGrpSpPr>
      <p:grpSpPr>
        <a:xfrm>
          <a:off x="0" y="0"/>
          <a:ext cx="0" cy="0"/>
          <a:chOff x="0" y="0"/>
          <a:chExt cx="0" cy="0"/>
        </a:xfrm>
      </p:grpSpPr>
      <p:grpSp>
        <p:nvGrpSpPr>
          <p:cNvPr id="1071" name="Google Shape;1071;p37"/>
          <p:cNvGrpSpPr/>
          <p:nvPr/>
        </p:nvGrpSpPr>
        <p:grpSpPr>
          <a:xfrm>
            <a:off x="4020690" y="754307"/>
            <a:ext cx="10437742" cy="11756209"/>
            <a:chOff x="4020690" y="754307"/>
            <a:chExt cx="10437742" cy="11756209"/>
          </a:xfrm>
        </p:grpSpPr>
        <p:pic>
          <p:nvPicPr>
            <p:cNvPr id="1072" name="Google Shape;1072;p37"/>
            <p:cNvPicPr preferRelativeResize="0"/>
            <p:nvPr/>
          </p:nvPicPr>
          <p:blipFill rotWithShape="1">
            <a:blip r:embed="rId3">
              <a:alphaModFix/>
            </a:blip>
            <a:srcRect b="0" l="0" r="0" t="0"/>
            <a:stretch/>
          </p:blipFill>
          <p:spPr>
            <a:xfrm>
              <a:off x="4020690" y="754307"/>
              <a:ext cx="10437742" cy="11756209"/>
            </a:xfrm>
            <a:prstGeom prst="rect">
              <a:avLst/>
            </a:prstGeom>
            <a:noFill/>
            <a:ln>
              <a:noFill/>
            </a:ln>
          </p:spPr>
        </p:pic>
        <p:pic>
          <p:nvPicPr>
            <p:cNvPr id="1073" name="Google Shape;1073;p37"/>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grpSp>
        <p:nvGrpSpPr>
          <p:cNvPr id="1074" name="Google Shape;1074;p37"/>
          <p:cNvGrpSpPr/>
          <p:nvPr/>
        </p:nvGrpSpPr>
        <p:grpSpPr>
          <a:xfrm>
            <a:off x="-7883185" y="-4197685"/>
            <a:ext cx="34532055" cy="18974004"/>
            <a:chOff x="-7883185" y="-4197685"/>
            <a:chExt cx="34532055" cy="18974004"/>
          </a:xfrm>
        </p:grpSpPr>
        <p:pic>
          <p:nvPicPr>
            <p:cNvPr id="1075" name="Google Shape;1075;p37"/>
            <p:cNvPicPr preferRelativeResize="0"/>
            <p:nvPr/>
          </p:nvPicPr>
          <p:blipFill rotWithShape="1">
            <a:blip r:embed="rId5">
              <a:alphaModFix/>
            </a:blip>
            <a:srcRect b="0" l="0" r="0" t="0"/>
            <a:stretch/>
          </p:blipFill>
          <p:spPr>
            <a:xfrm>
              <a:off x="-7883185" y="-4197685"/>
              <a:ext cx="34532055" cy="18974004"/>
            </a:xfrm>
            <a:prstGeom prst="rect">
              <a:avLst/>
            </a:prstGeom>
            <a:noFill/>
            <a:ln>
              <a:noFill/>
            </a:ln>
          </p:spPr>
        </p:pic>
        <p:pic>
          <p:nvPicPr>
            <p:cNvPr id="1076" name="Google Shape;1076;p37"/>
            <p:cNvPicPr preferRelativeResize="0"/>
            <p:nvPr/>
          </p:nvPicPr>
          <p:blipFill rotWithShape="1">
            <a:blip r:embed="rId6">
              <a:alphaModFix/>
            </a:blip>
            <a:srcRect b="0" l="0" r="0" t="0"/>
            <a:stretch/>
          </p:blipFill>
          <p:spPr>
            <a:xfrm>
              <a:off x="516701" y="370142"/>
              <a:ext cx="17266028" cy="9487001"/>
            </a:xfrm>
            <a:prstGeom prst="rect">
              <a:avLst/>
            </a:prstGeom>
            <a:noFill/>
            <a:ln>
              <a:noFill/>
            </a:ln>
          </p:spPr>
        </p:pic>
      </p:grpSp>
      <p:pic>
        <p:nvPicPr>
          <p:cNvPr id="1077" name="Google Shape;1077;p37"/>
          <p:cNvPicPr preferRelativeResize="0"/>
          <p:nvPr/>
        </p:nvPicPr>
        <p:blipFill rotWithShape="1">
          <a:blip r:embed="rId7">
            <a:alphaModFix/>
          </a:blip>
          <a:srcRect b="0" l="0" r="0" t="0"/>
          <a:stretch/>
        </p:blipFill>
        <p:spPr>
          <a:xfrm>
            <a:off x="914827" y="3533053"/>
            <a:ext cx="16545147" cy="6033818"/>
          </a:xfrm>
          <a:prstGeom prst="rect">
            <a:avLst/>
          </a:prstGeom>
          <a:noFill/>
          <a:ln>
            <a:noFill/>
          </a:ln>
        </p:spPr>
      </p:pic>
      <p:pic>
        <p:nvPicPr>
          <p:cNvPr id="1078" name="Google Shape;1078;p37"/>
          <p:cNvPicPr preferRelativeResize="0"/>
          <p:nvPr/>
        </p:nvPicPr>
        <p:blipFill rotWithShape="1">
          <a:blip r:embed="rId8">
            <a:alphaModFix/>
          </a:blip>
          <a:srcRect b="0" l="0" r="0" t="0"/>
          <a:stretch/>
        </p:blipFill>
        <p:spPr>
          <a:xfrm rot="5400000">
            <a:off x="6407616" y="6454638"/>
            <a:ext cx="5474528" cy="92327"/>
          </a:xfrm>
          <a:prstGeom prst="rect">
            <a:avLst/>
          </a:prstGeom>
          <a:noFill/>
          <a:ln>
            <a:noFill/>
          </a:ln>
        </p:spPr>
      </p:pic>
      <p:pic>
        <p:nvPicPr>
          <p:cNvPr id="1079" name="Google Shape;1079;p37"/>
          <p:cNvPicPr preferRelativeResize="0"/>
          <p:nvPr/>
        </p:nvPicPr>
        <p:blipFill rotWithShape="1">
          <a:blip r:embed="rId9">
            <a:alphaModFix/>
          </a:blip>
          <a:srcRect b="0" l="0" r="0" t="0"/>
          <a:stretch/>
        </p:blipFill>
        <p:spPr>
          <a:xfrm rot="-5400000">
            <a:off x="8571206" y="-3791691"/>
            <a:ext cx="1674031" cy="12138054"/>
          </a:xfrm>
          <a:prstGeom prst="rect">
            <a:avLst/>
          </a:prstGeom>
          <a:noFill/>
          <a:ln>
            <a:noFill/>
          </a:ln>
        </p:spPr>
      </p:pic>
      <p:pic>
        <p:nvPicPr>
          <p:cNvPr id="1080" name="Google Shape;1080;p37"/>
          <p:cNvPicPr preferRelativeResize="0"/>
          <p:nvPr/>
        </p:nvPicPr>
        <p:blipFill rotWithShape="1">
          <a:blip r:embed="rId10">
            <a:alphaModFix/>
          </a:blip>
          <a:srcRect b="0" l="0" r="0" t="0"/>
          <a:stretch/>
        </p:blipFill>
        <p:spPr>
          <a:xfrm>
            <a:off x="914827" y="152381"/>
            <a:ext cx="16279447" cy="926831"/>
          </a:xfrm>
          <a:prstGeom prst="rect">
            <a:avLst/>
          </a:prstGeom>
          <a:noFill/>
          <a:ln>
            <a:noFill/>
          </a:ln>
        </p:spPr>
      </p:pic>
      <p:sp>
        <p:nvSpPr>
          <p:cNvPr id="1081" name="Google Shape;1081;p37"/>
          <p:cNvSpPr txBox="1"/>
          <p:nvPr/>
        </p:nvSpPr>
        <p:spPr>
          <a:xfrm>
            <a:off x="1469232" y="1629657"/>
            <a:ext cx="15912000" cy="15699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1D1B10"/>
              </a:buClr>
              <a:buSzPts val="4800"/>
              <a:buFont typeface="Arial"/>
              <a:buNone/>
            </a:pPr>
            <a:r>
              <a:rPr b="1" lang="en-US" sz="4800">
                <a:solidFill>
                  <a:srgbClr val="1D1B10"/>
                </a:solidFill>
                <a:latin typeface="Arial"/>
                <a:ea typeface="Arial"/>
                <a:cs typeface="Arial"/>
                <a:sym typeface="Arial"/>
              </a:rPr>
              <a:t>해당 교육생을 가르치는 교사는</a:t>
            </a:r>
            <a:endParaRPr b="1" sz="4800">
              <a:solidFill>
                <a:srgbClr val="1D1B10"/>
              </a:solidFill>
              <a:latin typeface="Arial"/>
              <a:ea typeface="Arial"/>
              <a:cs typeface="Arial"/>
              <a:sym typeface="Arial"/>
            </a:endParaRPr>
          </a:p>
          <a:p>
            <a:pPr indent="0" lvl="0" marL="0" marR="0" rtl="0" algn="ctr">
              <a:spcBef>
                <a:spcPts val="0"/>
              </a:spcBef>
              <a:spcAft>
                <a:spcPts val="0"/>
              </a:spcAft>
              <a:buClr>
                <a:srgbClr val="1D1B10"/>
              </a:buClr>
              <a:buSzPts val="4800"/>
              <a:buFont typeface="Arial"/>
              <a:buNone/>
            </a:pPr>
            <a:r>
              <a:rPr b="1" lang="en-US" sz="4800">
                <a:solidFill>
                  <a:srgbClr val="1D1B10"/>
                </a:solidFill>
                <a:latin typeface="Arial"/>
                <a:ea typeface="Arial"/>
                <a:cs typeface="Arial"/>
                <a:sym typeface="Arial"/>
              </a:rPr>
              <a:t>문제풀이를 진행하고 답변을 내용으로 기록</a:t>
            </a:r>
            <a:endParaRPr b="1" sz="4800">
              <a:solidFill>
                <a:srgbClr val="1D1B10"/>
              </a:solidFill>
              <a:latin typeface="Arial"/>
              <a:ea typeface="Arial"/>
              <a:cs typeface="Arial"/>
              <a:sym typeface="Arial"/>
            </a:endParaRPr>
          </a:p>
        </p:txBody>
      </p:sp>
      <p:pic>
        <p:nvPicPr>
          <p:cNvPr id="1082" name="Google Shape;1082;p37"/>
          <p:cNvPicPr preferRelativeResize="0"/>
          <p:nvPr/>
        </p:nvPicPr>
        <p:blipFill rotWithShape="1">
          <a:blip r:embed="rId11">
            <a:alphaModFix/>
          </a:blip>
          <a:srcRect b="0" l="0" r="0" t="0"/>
          <a:stretch/>
        </p:blipFill>
        <p:spPr>
          <a:xfrm rot="-1200000">
            <a:off x="3185295" y="1287645"/>
            <a:ext cx="493239" cy="982591"/>
          </a:xfrm>
          <a:prstGeom prst="rect">
            <a:avLst/>
          </a:prstGeom>
          <a:noFill/>
          <a:ln>
            <a:noFill/>
          </a:ln>
        </p:spPr>
      </p:pic>
      <p:pic>
        <p:nvPicPr>
          <p:cNvPr id="1083" name="Google Shape;1083;p37"/>
          <p:cNvPicPr preferRelativeResize="0"/>
          <p:nvPr/>
        </p:nvPicPr>
        <p:blipFill rotWithShape="1">
          <a:blip r:embed="rId12">
            <a:alphaModFix/>
          </a:blip>
          <a:srcRect b="0" l="0" r="0" t="0"/>
          <a:stretch/>
        </p:blipFill>
        <p:spPr>
          <a:xfrm>
            <a:off x="13741570" y="3028882"/>
            <a:ext cx="2560274" cy="256146"/>
          </a:xfrm>
          <a:prstGeom prst="rect">
            <a:avLst/>
          </a:prstGeom>
          <a:noFill/>
          <a:ln>
            <a:noFill/>
          </a:ln>
        </p:spPr>
      </p:pic>
      <p:sp>
        <p:nvSpPr>
          <p:cNvPr id="1084" name="Google Shape;1084;p37"/>
          <p:cNvSpPr/>
          <p:nvPr/>
        </p:nvSpPr>
        <p:spPr>
          <a:xfrm>
            <a:off x="9208762" y="5157063"/>
            <a:ext cx="8172470" cy="33239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Framework을 활용한 빅데이터 개발자 전문 과정	강연전	20/07/22	두 데이터프레임의 latitude,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Framework을 활용한 빅데이터 개발자 전문 과정	강하재	19/01/22	파이썬 터틀에서 선 색상을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Framework을 활용한 빅데이터 개발자 전문 과정	강하재	20/12/08	안드로이드 스튜디오 프래그먼트 Framework을 활용한 빅데이터 개발자 전문 과정	김제민	19/12/08	c++ 템플릿 사용입니다 엄청엄청 Framework을 활용한 빅데이터 개발자 전문 과정	김제민	20/02/13	정수화 한후 오름차순으로 정렬</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Framework을 활용한 빅데이터 개발자 전문 과정	김진수	21/05/11	파이썬 리스트 안 숫자 더하기</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Framework을 활용한 빅데이터 개발자 전문 과정	김하형	20/11/03	파이썬 리스트 관련 질문입니다.</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Framework을 활용한 빅데이터 개발자 전문 과정	김하형	21/07/27	[kotlin] 코틀린 라이브러리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Framework을 활용한 빅데이터 개발자 전문 과정	김희희	20/12/03	안드로이드 빌드 에러..</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Framework을 활용한 빅데이터 개발자 전문 과정	김희희	21/04/22	파이썬 sys.argv 에 대한 질문</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Framework을 활용한 빅데이터 개발자 전문 과정	류소리	19/02/02	코드가 이해 안되요</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Framework을 활용한 빅데이터 개발자 전문 과정	류승하	19/02/03	Java SE(JDK)랑 API랑 무슨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Framework을 활용한 빅데이터 개발자 전문 과정	류지성	19/02/03	System이 뭐에요</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Framework을 활용한 빅데이터 개발자 전문 과정	류지성	21/05/01	c언어 처리되지 않은 예외가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Framework을 활용한 빅데이터 개발자 전문 과정	류지성	21/07/14	주피터노트북 질문입니다. 폴더내</a:t>
            </a:r>
            <a:endParaRPr sz="1400">
              <a:solidFill>
                <a:schemeClr val="dk1"/>
              </a:solidFill>
              <a:latin typeface="Arial"/>
              <a:ea typeface="Arial"/>
              <a:cs typeface="Arial"/>
              <a:sym typeface="Arial"/>
            </a:endParaRPr>
          </a:p>
        </p:txBody>
      </p:sp>
      <p:sp>
        <p:nvSpPr>
          <p:cNvPr id="1085" name="Google Shape;1085;p37"/>
          <p:cNvSpPr/>
          <p:nvPr/>
        </p:nvSpPr>
        <p:spPr>
          <a:xfrm>
            <a:off x="657801" y="4422263"/>
            <a:ext cx="9144000"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CREATE OR REPLACE PROCEDURE procAddAnswer(</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pquestion_seq NUMBER,</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pteacher_seq NUMBER,</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panswer_regdate DATE,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panswer_content varchar2</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IS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BEGIN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INSERT INTO tblAnswer(question_seq, teacher_seq, answer_regdate, answer_content)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VALUES (pquestion_seq, pteacher_seq, panswer_regdate, panswer_content);</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END procAddAnswer;</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CREATE OR REPLACE PROCEDURE procUpdateAnswer(</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pquestion_seq NUMBER,</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panswer_content varchar2</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IS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BEGIN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UPDATE tblAnswer SET question_seq = pquestion_seq WHERE answer_content = panswer_content;</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END procupdateAnswer;</a:t>
            </a:r>
            <a:endParaRPr/>
          </a:p>
        </p:txBody>
      </p:sp>
      <p:grpSp>
        <p:nvGrpSpPr>
          <p:cNvPr id="1086" name="Google Shape;1086;p37"/>
          <p:cNvGrpSpPr/>
          <p:nvPr/>
        </p:nvGrpSpPr>
        <p:grpSpPr>
          <a:xfrm>
            <a:off x="9042354" y="2772308"/>
            <a:ext cx="9313262" cy="2297164"/>
            <a:chOff x="562723" y="3247260"/>
            <a:chExt cx="9313262" cy="2761932"/>
          </a:xfrm>
        </p:grpSpPr>
        <p:grpSp>
          <p:nvGrpSpPr>
            <p:cNvPr id="1087" name="Google Shape;1087;p37"/>
            <p:cNvGrpSpPr/>
            <p:nvPr/>
          </p:nvGrpSpPr>
          <p:grpSpPr>
            <a:xfrm>
              <a:off x="562723" y="3247260"/>
              <a:ext cx="9313262" cy="2761932"/>
              <a:chOff x="562723" y="3247260"/>
              <a:chExt cx="9313262" cy="2761932"/>
            </a:xfrm>
          </p:grpSpPr>
          <p:pic>
            <p:nvPicPr>
              <p:cNvPr id="1088" name="Google Shape;1088;p37"/>
              <p:cNvPicPr preferRelativeResize="0"/>
              <p:nvPr/>
            </p:nvPicPr>
            <p:blipFill rotWithShape="1">
              <a:blip r:embed="rId13">
                <a:alphaModFix/>
              </a:blip>
              <a:srcRect b="0" l="0" r="0" t="0"/>
              <a:stretch/>
            </p:blipFill>
            <p:spPr>
              <a:xfrm>
                <a:off x="562723" y="3247260"/>
                <a:ext cx="9313262" cy="2761932"/>
              </a:xfrm>
              <a:prstGeom prst="rect">
                <a:avLst/>
              </a:prstGeom>
              <a:noFill/>
              <a:ln>
                <a:noFill/>
              </a:ln>
            </p:spPr>
          </p:pic>
          <p:pic>
            <p:nvPicPr>
              <p:cNvPr id="1089" name="Google Shape;1089;p37"/>
              <p:cNvPicPr preferRelativeResize="0"/>
              <p:nvPr/>
            </p:nvPicPr>
            <p:blipFill rotWithShape="1">
              <a:blip r:embed="rId14">
                <a:alphaModFix/>
              </a:blip>
              <a:srcRect b="0" l="0" r="0" t="0"/>
              <a:stretch/>
            </p:blipFill>
            <p:spPr>
              <a:xfrm>
                <a:off x="2800901" y="3847605"/>
                <a:ext cx="4656631" cy="1380966"/>
              </a:xfrm>
              <a:prstGeom prst="rect">
                <a:avLst/>
              </a:prstGeom>
              <a:noFill/>
              <a:ln>
                <a:noFill/>
              </a:ln>
            </p:spPr>
          </p:pic>
        </p:grpSp>
        <p:sp>
          <p:nvSpPr>
            <p:cNvPr id="1090" name="Google Shape;1090;p37"/>
            <p:cNvSpPr txBox="1"/>
            <p:nvPr/>
          </p:nvSpPr>
          <p:spPr>
            <a:xfrm>
              <a:off x="3207074" y="4058399"/>
              <a:ext cx="3738536" cy="9694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질의 결과</a:t>
              </a:r>
              <a:endParaRPr sz="1800">
                <a:solidFill>
                  <a:schemeClr val="dk1"/>
                </a:solidFill>
                <a:latin typeface="Arial"/>
                <a:ea typeface="Arial"/>
                <a:cs typeface="Arial"/>
                <a:sym typeface="Arial"/>
              </a:endParaRPr>
            </a:p>
          </p:txBody>
        </p:sp>
        <p:pic>
          <p:nvPicPr>
            <p:cNvPr id="1091" name="Google Shape;1091;p37"/>
            <p:cNvPicPr preferRelativeResize="0"/>
            <p:nvPr/>
          </p:nvPicPr>
          <p:blipFill rotWithShape="1">
            <a:blip r:embed="rId15">
              <a:alphaModFix/>
            </a:blip>
            <a:srcRect b="0" l="0" r="0" t="0"/>
            <a:stretch/>
          </p:blipFill>
          <p:spPr>
            <a:xfrm rot="-1980000">
              <a:off x="2243505" y="3680753"/>
              <a:ext cx="1786076" cy="687969"/>
            </a:xfrm>
            <a:prstGeom prst="rect">
              <a:avLst/>
            </a:prstGeom>
            <a:noFill/>
            <a:ln>
              <a:noFill/>
            </a:ln>
          </p:spPr>
        </p:pic>
      </p:grpSp>
      <p:grpSp>
        <p:nvGrpSpPr>
          <p:cNvPr id="1092" name="Google Shape;1092;p37"/>
          <p:cNvGrpSpPr/>
          <p:nvPr/>
        </p:nvGrpSpPr>
        <p:grpSpPr>
          <a:xfrm>
            <a:off x="836162" y="2840053"/>
            <a:ext cx="8088219" cy="2164424"/>
            <a:chOff x="562723" y="3247260"/>
            <a:chExt cx="9313262" cy="2761932"/>
          </a:xfrm>
        </p:grpSpPr>
        <p:grpSp>
          <p:nvGrpSpPr>
            <p:cNvPr id="1093" name="Google Shape;1093;p37"/>
            <p:cNvGrpSpPr/>
            <p:nvPr/>
          </p:nvGrpSpPr>
          <p:grpSpPr>
            <a:xfrm>
              <a:off x="562723" y="3247260"/>
              <a:ext cx="9313262" cy="2761932"/>
              <a:chOff x="562723" y="3247260"/>
              <a:chExt cx="9313262" cy="2761932"/>
            </a:xfrm>
          </p:grpSpPr>
          <p:pic>
            <p:nvPicPr>
              <p:cNvPr id="1094" name="Google Shape;1094;p37"/>
              <p:cNvPicPr preferRelativeResize="0"/>
              <p:nvPr/>
            </p:nvPicPr>
            <p:blipFill rotWithShape="1">
              <a:blip r:embed="rId13">
                <a:alphaModFix/>
              </a:blip>
              <a:srcRect b="0" l="0" r="0" t="0"/>
              <a:stretch/>
            </p:blipFill>
            <p:spPr>
              <a:xfrm>
                <a:off x="562723" y="3247260"/>
                <a:ext cx="9313262" cy="2761932"/>
              </a:xfrm>
              <a:prstGeom prst="rect">
                <a:avLst/>
              </a:prstGeom>
              <a:noFill/>
              <a:ln>
                <a:noFill/>
              </a:ln>
            </p:spPr>
          </p:pic>
          <p:pic>
            <p:nvPicPr>
              <p:cNvPr id="1095" name="Google Shape;1095;p37"/>
              <p:cNvPicPr preferRelativeResize="0"/>
              <p:nvPr/>
            </p:nvPicPr>
            <p:blipFill rotWithShape="1">
              <a:blip r:embed="rId14">
                <a:alphaModFix/>
              </a:blip>
              <a:srcRect b="0" l="0" r="0" t="0"/>
              <a:stretch/>
            </p:blipFill>
            <p:spPr>
              <a:xfrm>
                <a:off x="2800901" y="3847605"/>
                <a:ext cx="4656631" cy="1380966"/>
              </a:xfrm>
              <a:prstGeom prst="rect">
                <a:avLst/>
              </a:prstGeom>
              <a:noFill/>
              <a:ln>
                <a:noFill/>
              </a:ln>
            </p:spPr>
          </p:pic>
        </p:grpSp>
        <p:sp>
          <p:nvSpPr>
            <p:cNvPr id="1096" name="Google Shape;1096;p37"/>
            <p:cNvSpPr txBox="1"/>
            <p:nvPr/>
          </p:nvSpPr>
          <p:spPr>
            <a:xfrm>
              <a:off x="3207074" y="3924580"/>
              <a:ext cx="3738536" cy="123713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주요쿼리</a:t>
              </a:r>
              <a:endParaRPr sz="1800">
                <a:solidFill>
                  <a:schemeClr val="dk1"/>
                </a:solidFill>
                <a:latin typeface="Arial"/>
                <a:ea typeface="Arial"/>
                <a:cs typeface="Arial"/>
                <a:sym typeface="Arial"/>
              </a:endParaRPr>
            </a:p>
          </p:txBody>
        </p:sp>
        <p:pic>
          <p:nvPicPr>
            <p:cNvPr id="1097" name="Google Shape;1097;p37"/>
            <p:cNvPicPr preferRelativeResize="0"/>
            <p:nvPr/>
          </p:nvPicPr>
          <p:blipFill rotWithShape="1">
            <a:blip r:embed="rId15">
              <a:alphaModFix/>
            </a:blip>
            <a:srcRect b="0" l="0" r="0" t="0"/>
            <a:stretch/>
          </p:blipFill>
          <p:spPr>
            <a:xfrm rot="-1980000">
              <a:off x="2243505" y="3680753"/>
              <a:ext cx="1786076" cy="687969"/>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grpSp>
        <p:nvGrpSpPr>
          <p:cNvPr id="1102" name="Google Shape;1102;p38"/>
          <p:cNvGrpSpPr/>
          <p:nvPr/>
        </p:nvGrpSpPr>
        <p:grpSpPr>
          <a:xfrm>
            <a:off x="4020690" y="754307"/>
            <a:ext cx="10437743" cy="11756209"/>
            <a:chOff x="4020690" y="754307"/>
            <a:chExt cx="10437743" cy="11756209"/>
          </a:xfrm>
        </p:grpSpPr>
        <p:pic>
          <p:nvPicPr>
            <p:cNvPr id="1103" name="Google Shape;1103;p38"/>
            <p:cNvPicPr preferRelativeResize="0"/>
            <p:nvPr/>
          </p:nvPicPr>
          <p:blipFill rotWithShape="1">
            <a:blip r:embed="rId3">
              <a:alphaModFix/>
            </a:blip>
            <a:srcRect b="0" l="0" r="0" t="0"/>
            <a:stretch/>
          </p:blipFill>
          <p:spPr>
            <a:xfrm>
              <a:off x="4020690" y="754307"/>
              <a:ext cx="10437743" cy="11756209"/>
            </a:xfrm>
            <a:prstGeom prst="rect">
              <a:avLst/>
            </a:prstGeom>
            <a:noFill/>
            <a:ln>
              <a:noFill/>
            </a:ln>
          </p:spPr>
        </p:pic>
        <p:pic>
          <p:nvPicPr>
            <p:cNvPr id="1104" name="Google Shape;1104;p38"/>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grpSp>
        <p:nvGrpSpPr>
          <p:cNvPr id="1105" name="Google Shape;1105;p38"/>
          <p:cNvGrpSpPr/>
          <p:nvPr/>
        </p:nvGrpSpPr>
        <p:grpSpPr>
          <a:xfrm>
            <a:off x="-7766621" y="-4109847"/>
            <a:ext cx="34532056" cy="18974003"/>
            <a:chOff x="-7766621" y="-4109847"/>
            <a:chExt cx="34532056" cy="18974003"/>
          </a:xfrm>
        </p:grpSpPr>
        <p:grpSp>
          <p:nvGrpSpPr>
            <p:cNvPr id="1106" name="Google Shape;1106;p38"/>
            <p:cNvGrpSpPr/>
            <p:nvPr/>
          </p:nvGrpSpPr>
          <p:grpSpPr>
            <a:xfrm>
              <a:off x="-7766621" y="-4109847"/>
              <a:ext cx="34532056" cy="18974003"/>
              <a:chOff x="-7766621" y="-4109847"/>
              <a:chExt cx="34532056" cy="18974003"/>
            </a:xfrm>
          </p:grpSpPr>
          <p:pic>
            <p:nvPicPr>
              <p:cNvPr id="1107" name="Google Shape;1107;p38"/>
              <p:cNvPicPr preferRelativeResize="0"/>
              <p:nvPr/>
            </p:nvPicPr>
            <p:blipFill rotWithShape="1">
              <a:blip r:embed="rId5">
                <a:alphaModFix/>
              </a:blip>
              <a:srcRect b="0" l="0" r="0" t="0"/>
              <a:stretch/>
            </p:blipFill>
            <p:spPr>
              <a:xfrm>
                <a:off x="-7766621" y="-4109847"/>
                <a:ext cx="34532056" cy="18974003"/>
              </a:xfrm>
              <a:prstGeom prst="rect">
                <a:avLst/>
              </a:prstGeom>
              <a:noFill/>
              <a:ln>
                <a:noFill/>
              </a:ln>
            </p:spPr>
          </p:pic>
          <p:pic>
            <p:nvPicPr>
              <p:cNvPr id="1108" name="Google Shape;1108;p38"/>
              <p:cNvPicPr preferRelativeResize="0"/>
              <p:nvPr/>
            </p:nvPicPr>
            <p:blipFill rotWithShape="1">
              <a:blip r:embed="rId6">
                <a:alphaModFix/>
              </a:blip>
              <a:srcRect b="0" l="0" r="0" t="0"/>
              <a:stretch/>
            </p:blipFill>
            <p:spPr>
              <a:xfrm>
                <a:off x="516701" y="370142"/>
                <a:ext cx="17266028" cy="9487001"/>
              </a:xfrm>
              <a:prstGeom prst="rect">
                <a:avLst/>
              </a:prstGeom>
              <a:noFill/>
              <a:ln>
                <a:noFill/>
              </a:ln>
            </p:spPr>
          </p:pic>
        </p:grpSp>
        <p:grpSp>
          <p:nvGrpSpPr>
            <p:cNvPr id="1109" name="Google Shape;1109;p38"/>
            <p:cNvGrpSpPr/>
            <p:nvPr/>
          </p:nvGrpSpPr>
          <p:grpSpPr>
            <a:xfrm>
              <a:off x="-7194651" y="-280787"/>
              <a:ext cx="32558901" cy="1853662"/>
              <a:chOff x="-7194651" y="-280787"/>
              <a:chExt cx="32558901" cy="1853662"/>
            </a:xfrm>
          </p:grpSpPr>
          <p:pic>
            <p:nvPicPr>
              <p:cNvPr id="1110" name="Google Shape;1110;p38"/>
              <p:cNvPicPr preferRelativeResize="0"/>
              <p:nvPr/>
            </p:nvPicPr>
            <p:blipFill rotWithShape="1">
              <a:blip r:embed="rId7">
                <a:alphaModFix/>
              </a:blip>
              <a:srcRect b="0" l="0" r="0" t="0"/>
              <a:stretch/>
            </p:blipFill>
            <p:spPr>
              <a:xfrm>
                <a:off x="-7194651" y="-280787"/>
                <a:ext cx="32558901" cy="1853662"/>
              </a:xfrm>
              <a:prstGeom prst="rect">
                <a:avLst/>
              </a:prstGeom>
              <a:noFill/>
              <a:ln>
                <a:noFill/>
              </a:ln>
            </p:spPr>
          </p:pic>
          <p:pic>
            <p:nvPicPr>
              <p:cNvPr id="1111" name="Google Shape;1111;p38"/>
              <p:cNvPicPr preferRelativeResize="0"/>
              <p:nvPr/>
            </p:nvPicPr>
            <p:blipFill rotWithShape="1">
              <a:blip r:embed="rId8">
                <a:alphaModFix/>
              </a:blip>
              <a:srcRect b="0" l="0" r="0" t="0"/>
              <a:stretch/>
            </p:blipFill>
            <p:spPr>
              <a:xfrm>
                <a:off x="914827" y="152381"/>
                <a:ext cx="16279450" cy="926831"/>
              </a:xfrm>
              <a:prstGeom prst="rect">
                <a:avLst/>
              </a:prstGeom>
              <a:noFill/>
              <a:ln>
                <a:noFill/>
              </a:ln>
            </p:spPr>
          </p:pic>
        </p:grpSp>
      </p:grpSp>
      <p:grpSp>
        <p:nvGrpSpPr>
          <p:cNvPr id="1112" name="Google Shape;1112;p38"/>
          <p:cNvGrpSpPr/>
          <p:nvPr/>
        </p:nvGrpSpPr>
        <p:grpSpPr>
          <a:xfrm>
            <a:off x="-1244455" y="-304561"/>
            <a:ext cx="20887360" cy="10208260"/>
            <a:chOff x="-1244455" y="-304561"/>
            <a:chExt cx="20887360" cy="10208260"/>
          </a:xfrm>
        </p:grpSpPr>
        <p:pic>
          <p:nvPicPr>
            <p:cNvPr id="1113" name="Google Shape;1113;p38"/>
            <p:cNvPicPr preferRelativeResize="0"/>
            <p:nvPr/>
          </p:nvPicPr>
          <p:blipFill rotWithShape="1">
            <a:blip r:embed="rId9">
              <a:alphaModFix/>
            </a:blip>
            <a:srcRect b="0" l="0" r="0" t="0"/>
            <a:stretch/>
          </p:blipFill>
          <p:spPr>
            <a:xfrm>
              <a:off x="-1244455" y="-304561"/>
              <a:ext cx="20887360" cy="10208260"/>
            </a:xfrm>
            <a:prstGeom prst="rect">
              <a:avLst/>
            </a:prstGeom>
            <a:noFill/>
            <a:ln>
              <a:noFill/>
            </a:ln>
          </p:spPr>
        </p:pic>
        <p:pic>
          <p:nvPicPr>
            <p:cNvPr id="1114" name="Google Shape;1114;p38"/>
            <p:cNvPicPr preferRelativeResize="0"/>
            <p:nvPr/>
          </p:nvPicPr>
          <p:blipFill rotWithShape="1">
            <a:blip r:embed="rId10">
              <a:alphaModFix/>
            </a:blip>
            <a:srcRect b="0" l="0" r="0" t="0"/>
            <a:stretch/>
          </p:blipFill>
          <p:spPr>
            <a:xfrm>
              <a:off x="3859241" y="2090722"/>
              <a:ext cx="10443680" cy="5104130"/>
            </a:xfrm>
            <a:prstGeom prst="rect">
              <a:avLst/>
            </a:prstGeom>
            <a:noFill/>
            <a:ln>
              <a:noFill/>
            </a:ln>
          </p:spPr>
        </p:pic>
      </p:grpSp>
      <p:grpSp>
        <p:nvGrpSpPr>
          <p:cNvPr id="1115" name="Google Shape;1115;p38"/>
          <p:cNvGrpSpPr/>
          <p:nvPr/>
        </p:nvGrpSpPr>
        <p:grpSpPr>
          <a:xfrm>
            <a:off x="-195409" y="775881"/>
            <a:ext cx="18859663" cy="7994314"/>
            <a:chOff x="-195409" y="775881"/>
            <a:chExt cx="18859663" cy="7994314"/>
          </a:xfrm>
        </p:grpSpPr>
        <p:pic>
          <p:nvPicPr>
            <p:cNvPr id="1116" name="Google Shape;1116;p38"/>
            <p:cNvPicPr preferRelativeResize="0"/>
            <p:nvPr/>
          </p:nvPicPr>
          <p:blipFill rotWithShape="1">
            <a:blip r:embed="rId11">
              <a:alphaModFix/>
            </a:blip>
            <a:srcRect b="0" l="0" r="0" t="0"/>
            <a:stretch/>
          </p:blipFill>
          <p:spPr>
            <a:xfrm>
              <a:off x="-195409" y="775881"/>
              <a:ext cx="18859663" cy="7994314"/>
            </a:xfrm>
            <a:prstGeom prst="rect">
              <a:avLst/>
            </a:prstGeom>
            <a:noFill/>
            <a:ln>
              <a:noFill/>
            </a:ln>
          </p:spPr>
        </p:pic>
        <p:pic>
          <p:nvPicPr>
            <p:cNvPr id="1117" name="Google Shape;1117;p38"/>
            <p:cNvPicPr preferRelativeResize="0"/>
            <p:nvPr/>
          </p:nvPicPr>
          <p:blipFill rotWithShape="1">
            <a:blip r:embed="rId12">
              <a:alphaModFix/>
            </a:blip>
            <a:srcRect b="0" l="0" r="0" t="0"/>
            <a:stretch/>
          </p:blipFill>
          <p:spPr>
            <a:xfrm>
              <a:off x="4345573" y="2600527"/>
              <a:ext cx="9429832" cy="3997157"/>
            </a:xfrm>
            <a:prstGeom prst="rect">
              <a:avLst/>
            </a:prstGeom>
            <a:noFill/>
            <a:ln>
              <a:noFill/>
            </a:ln>
          </p:spPr>
        </p:pic>
      </p:grpSp>
      <p:sp>
        <p:nvSpPr>
          <p:cNvPr id="1118" name="Google Shape;1118;p38"/>
          <p:cNvSpPr txBox="1"/>
          <p:nvPr/>
        </p:nvSpPr>
        <p:spPr>
          <a:xfrm>
            <a:off x="3416988" y="3960382"/>
            <a:ext cx="11328185" cy="144655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8800">
                <a:solidFill>
                  <a:schemeClr val="dk1"/>
                </a:solidFill>
                <a:latin typeface="Arial"/>
                <a:ea typeface="Arial"/>
                <a:cs typeface="Arial"/>
                <a:sym typeface="Arial"/>
              </a:rPr>
              <a:t>교육생</a:t>
            </a:r>
            <a:endParaRPr sz="8800">
              <a:solidFill>
                <a:schemeClr val="dk1"/>
              </a:solidFill>
              <a:latin typeface="Arial"/>
              <a:ea typeface="Arial"/>
              <a:cs typeface="Arial"/>
              <a:sym typeface="Arial"/>
            </a:endParaRPr>
          </a:p>
        </p:txBody>
      </p:sp>
      <p:pic>
        <p:nvPicPr>
          <p:cNvPr id="1119" name="Google Shape;1119;p38"/>
          <p:cNvPicPr preferRelativeResize="0"/>
          <p:nvPr/>
        </p:nvPicPr>
        <p:blipFill rotWithShape="1">
          <a:blip r:embed="rId13">
            <a:alphaModFix/>
          </a:blip>
          <a:srcRect b="0" l="0" r="0" t="0"/>
          <a:stretch/>
        </p:blipFill>
        <p:spPr>
          <a:xfrm>
            <a:off x="6057143" y="7347815"/>
            <a:ext cx="6171429" cy="2591953"/>
          </a:xfrm>
          <a:prstGeom prst="rect">
            <a:avLst/>
          </a:prstGeom>
          <a:noFill/>
          <a:ln>
            <a:noFill/>
          </a:ln>
        </p:spPr>
      </p:pic>
      <p:pic>
        <p:nvPicPr>
          <p:cNvPr id="1120" name="Google Shape;1120;p38"/>
          <p:cNvPicPr preferRelativeResize="0"/>
          <p:nvPr/>
        </p:nvPicPr>
        <p:blipFill rotWithShape="1">
          <a:blip r:embed="rId14">
            <a:alphaModFix/>
          </a:blip>
          <a:srcRect b="0" l="0" r="0" t="0"/>
          <a:stretch/>
        </p:blipFill>
        <p:spPr>
          <a:xfrm rot="-2220000">
            <a:off x="3207543" y="2139089"/>
            <a:ext cx="2244281" cy="69973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A28A"/>
        </a:solidFill>
      </p:bgPr>
    </p:bg>
    <p:spTree>
      <p:nvGrpSpPr>
        <p:cNvPr id="1124" name="Shape 1124"/>
        <p:cNvGrpSpPr/>
        <p:nvPr/>
      </p:nvGrpSpPr>
      <p:grpSpPr>
        <a:xfrm>
          <a:off x="0" y="0"/>
          <a:ext cx="0" cy="0"/>
          <a:chOff x="0" y="0"/>
          <a:chExt cx="0" cy="0"/>
        </a:xfrm>
      </p:grpSpPr>
      <p:grpSp>
        <p:nvGrpSpPr>
          <p:cNvPr id="1125" name="Google Shape;1125;p39"/>
          <p:cNvGrpSpPr/>
          <p:nvPr/>
        </p:nvGrpSpPr>
        <p:grpSpPr>
          <a:xfrm>
            <a:off x="-7883185" y="-4182885"/>
            <a:ext cx="34532055" cy="18974004"/>
            <a:chOff x="-7883185" y="-4197685"/>
            <a:chExt cx="34532055" cy="18974004"/>
          </a:xfrm>
        </p:grpSpPr>
        <p:grpSp>
          <p:nvGrpSpPr>
            <p:cNvPr id="1126" name="Google Shape;1126;p39"/>
            <p:cNvGrpSpPr/>
            <p:nvPr/>
          </p:nvGrpSpPr>
          <p:grpSpPr>
            <a:xfrm>
              <a:off x="-7883185" y="-4197685"/>
              <a:ext cx="34532055" cy="18974004"/>
              <a:chOff x="-7883185" y="-4197685"/>
              <a:chExt cx="34532055" cy="18974004"/>
            </a:xfrm>
          </p:grpSpPr>
          <p:pic>
            <p:nvPicPr>
              <p:cNvPr id="1127" name="Google Shape;1127;p39"/>
              <p:cNvPicPr preferRelativeResize="0"/>
              <p:nvPr/>
            </p:nvPicPr>
            <p:blipFill rotWithShape="1">
              <a:blip r:embed="rId3">
                <a:alphaModFix/>
              </a:blip>
              <a:srcRect b="0" l="0" r="0" t="0"/>
              <a:stretch/>
            </p:blipFill>
            <p:spPr>
              <a:xfrm>
                <a:off x="-7883185" y="-4197685"/>
                <a:ext cx="34532055" cy="18974004"/>
              </a:xfrm>
              <a:prstGeom prst="rect">
                <a:avLst/>
              </a:prstGeom>
              <a:noFill/>
              <a:ln>
                <a:noFill/>
              </a:ln>
            </p:spPr>
          </p:pic>
          <p:pic>
            <p:nvPicPr>
              <p:cNvPr id="1128" name="Google Shape;1128;p39"/>
              <p:cNvPicPr preferRelativeResize="0"/>
              <p:nvPr/>
            </p:nvPicPr>
            <p:blipFill rotWithShape="1">
              <a:blip r:embed="rId4">
                <a:alphaModFix/>
              </a:blip>
              <a:srcRect b="0" l="0" r="0" t="0"/>
              <a:stretch/>
            </p:blipFill>
            <p:spPr>
              <a:xfrm>
                <a:off x="516701" y="370142"/>
                <a:ext cx="17266028" cy="9487001"/>
              </a:xfrm>
              <a:prstGeom prst="rect">
                <a:avLst/>
              </a:prstGeom>
              <a:noFill/>
              <a:ln>
                <a:noFill/>
              </a:ln>
            </p:spPr>
          </p:pic>
        </p:grpSp>
        <p:pic>
          <p:nvPicPr>
            <p:cNvPr id="1129" name="Google Shape;1129;p39"/>
            <p:cNvPicPr preferRelativeResize="0"/>
            <p:nvPr/>
          </p:nvPicPr>
          <p:blipFill rotWithShape="1">
            <a:blip r:embed="rId5">
              <a:alphaModFix/>
            </a:blip>
            <a:srcRect b="0" l="0" r="0" t="0"/>
            <a:stretch/>
          </p:blipFill>
          <p:spPr>
            <a:xfrm>
              <a:off x="914827" y="152381"/>
              <a:ext cx="16279450" cy="926831"/>
            </a:xfrm>
            <a:prstGeom prst="rect">
              <a:avLst/>
            </a:prstGeom>
            <a:noFill/>
            <a:ln>
              <a:noFill/>
            </a:ln>
          </p:spPr>
        </p:pic>
      </p:grpSp>
      <p:grpSp>
        <p:nvGrpSpPr>
          <p:cNvPr id="1130" name="Google Shape;1130;p39"/>
          <p:cNvGrpSpPr/>
          <p:nvPr/>
        </p:nvGrpSpPr>
        <p:grpSpPr>
          <a:xfrm>
            <a:off x="-3256600" y="815693"/>
            <a:ext cx="24982840" cy="2817854"/>
            <a:chOff x="-3256600" y="815693"/>
            <a:chExt cx="24982840" cy="2817854"/>
          </a:xfrm>
        </p:grpSpPr>
        <p:pic>
          <p:nvPicPr>
            <p:cNvPr id="1131" name="Google Shape;1131;p39"/>
            <p:cNvPicPr preferRelativeResize="0"/>
            <p:nvPr/>
          </p:nvPicPr>
          <p:blipFill rotWithShape="1">
            <a:blip r:embed="rId6">
              <a:alphaModFix/>
            </a:blip>
            <a:srcRect b="0" l="0" r="0" t="0"/>
            <a:stretch/>
          </p:blipFill>
          <p:spPr>
            <a:xfrm rot="-5400000">
              <a:off x="7825893" y="-10266800"/>
              <a:ext cx="2817854" cy="24982840"/>
            </a:xfrm>
            <a:prstGeom prst="rect">
              <a:avLst/>
            </a:prstGeom>
            <a:noFill/>
            <a:ln>
              <a:noFill/>
            </a:ln>
          </p:spPr>
        </p:pic>
        <p:pic>
          <p:nvPicPr>
            <p:cNvPr id="1132" name="Google Shape;1132;p39"/>
            <p:cNvPicPr preferRelativeResize="0"/>
            <p:nvPr/>
          </p:nvPicPr>
          <p:blipFill rotWithShape="1">
            <a:blip r:embed="rId7">
              <a:alphaModFix/>
            </a:blip>
            <a:srcRect b="0" l="0" r="0" t="0"/>
            <a:stretch/>
          </p:blipFill>
          <p:spPr>
            <a:xfrm rot="-5400000">
              <a:off x="8438394" y="-4113053"/>
              <a:ext cx="1408927" cy="12491420"/>
            </a:xfrm>
            <a:prstGeom prst="rect">
              <a:avLst/>
            </a:prstGeom>
            <a:noFill/>
            <a:ln>
              <a:noFill/>
            </a:ln>
          </p:spPr>
        </p:pic>
      </p:grpSp>
      <p:sp>
        <p:nvSpPr>
          <p:cNvPr id="1133" name="Google Shape;1133;p39"/>
          <p:cNvSpPr txBox="1"/>
          <p:nvPr/>
        </p:nvSpPr>
        <p:spPr>
          <a:xfrm>
            <a:off x="812631" y="1609609"/>
            <a:ext cx="16812914" cy="1107996"/>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600"/>
              <a:buFont typeface="Arial"/>
              <a:buNone/>
            </a:pPr>
            <a:r>
              <a:rPr b="1" i="0" lang="en-US" sz="6600" u="none" cap="none" strike="noStrike">
                <a:solidFill>
                  <a:srgbClr val="172F16"/>
                </a:solidFill>
                <a:latin typeface="Arial"/>
                <a:ea typeface="Arial"/>
                <a:cs typeface="Arial"/>
                <a:sym typeface="Arial"/>
              </a:rPr>
              <a:t>출결 </a:t>
            </a:r>
            <a:r>
              <a:rPr b="1" lang="en-US" sz="6600">
                <a:solidFill>
                  <a:srgbClr val="172F16"/>
                </a:solidFill>
                <a:latin typeface="Arial"/>
                <a:ea typeface="Arial"/>
                <a:cs typeface="Arial"/>
                <a:sym typeface="Arial"/>
              </a:rPr>
              <a:t>조회</a:t>
            </a:r>
            <a:endParaRPr b="0" i="0" sz="2800" u="none" cap="none" strike="noStrike">
              <a:solidFill>
                <a:schemeClr val="dk1"/>
              </a:solidFill>
              <a:latin typeface="Arial"/>
              <a:ea typeface="Arial"/>
              <a:cs typeface="Arial"/>
              <a:sym typeface="Arial"/>
            </a:endParaRPr>
          </a:p>
        </p:txBody>
      </p:sp>
      <p:pic>
        <p:nvPicPr>
          <p:cNvPr id="1134" name="Google Shape;1134;p39"/>
          <p:cNvPicPr preferRelativeResize="0"/>
          <p:nvPr/>
        </p:nvPicPr>
        <p:blipFill rotWithShape="1">
          <a:blip r:embed="rId8">
            <a:alphaModFix/>
          </a:blip>
          <a:srcRect b="0" l="0" r="0" t="0"/>
          <a:stretch/>
        </p:blipFill>
        <p:spPr>
          <a:xfrm>
            <a:off x="7211296" y="1281944"/>
            <a:ext cx="2097009" cy="1902686"/>
          </a:xfrm>
          <a:prstGeom prst="rect">
            <a:avLst/>
          </a:prstGeom>
          <a:noFill/>
          <a:ln>
            <a:noFill/>
          </a:ln>
        </p:spPr>
      </p:pic>
      <p:pic>
        <p:nvPicPr>
          <p:cNvPr id="1135" name="Google Shape;1135;p39"/>
          <p:cNvPicPr preferRelativeResize="0"/>
          <p:nvPr/>
        </p:nvPicPr>
        <p:blipFill rotWithShape="1">
          <a:blip r:embed="rId9">
            <a:alphaModFix/>
          </a:blip>
          <a:srcRect b="0" l="0" r="0" t="0"/>
          <a:stretch/>
        </p:blipFill>
        <p:spPr>
          <a:xfrm>
            <a:off x="3212801" y="3057627"/>
            <a:ext cx="12175767" cy="6660663"/>
          </a:xfrm>
          <a:prstGeom prst="rect">
            <a:avLst/>
          </a:prstGeom>
          <a:noFill/>
          <a:ln>
            <a:noFill/>
          </a:ln>
        </p:spPr>
      </p:pic>
      <p:pic>
        <p:nvPicPr>
          <p:cNvPr id="1136" name="Google Shape;1136;p39"/>
          <p:cNvPicPr preferRelativeResize="0"/>
          <p:nvPr/>
        </p:nvPicPr>
        <p:blipFill rotWithShape="1">
          <a:blip r:embed="rId10">
            <a:alphaModFix/>
          </a:blip>
          <a:srcRect b="0" l="0" r="0" t="0"/>
          <a:stretch/>
        </p:blipFill>
        <p:spPr>
          <a:xfrm>
            <a:off x="3810000" y="3146530"/>
            <a:ext cx="9601200" cy="66144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D896"/>
        </a:solidFill>
      </p:bgPr>
    </p:bg>
    <p:spTree>
      <p:nvGrpSpPr>
        <p:cNvPr id="174" name="Shape 174"/>
        <p:cNvGrpSpPr/>
        <p:nvPr/>
      </p:nvGrpSpPr>
      <p:grpSpPr>
        <a:xfrm>
          <a:off x="0" y="0"/>
          <a:ext cx="0" cy="0"/>
          <a:chOff x="0" y="0"/>
          <a:chExt cx="0" cy="0"/>
        </a:xfrm>
      </p:grpSpPr>
      <p:grpSp>
        <p:nvGrpSpPr>
          <p:cNvPr id="175" name="Google Shape;175;p4"/>
          <p:cNvGrpSpPr/>
          <p:nvPr/>
        </p:nvGrpSpPr>
        <p:grpSpPr>
          <a:xfrm>
            <a:off x="-7883185" y="-4169113"/>
            <a:ext cx="34532056" cy="18974003"/>
            <a:chOff x="-7883185" y="-4169113"/>
            <a:chExt cx="34532056" cy="18974003"/>
          </a:xfrm>
        </p:grpSpPr>
        <p:pic>
          <p:nvPicPr>
            <p:cNvPr id="176" name="Google Shape;176;p4"/>
            <p:cNvPicPr preferRelativeResize="0"/>
            <p:nvPr/>
          </p:nvPicPr>
          <p:blipFill rotWithShape="1">
            <a:blip r:embed="rId3">
              <a:alphaModFix/>
            </a:blip>
            <a:srcRect b="0" l="0" r="0" t="0"/>
            <a:stretch/>
          </p:blipFill>
          <p:spPr>
            <a:xfrm>
              <a:off x="-7883185" y="-4169113"/>
              <a:ext cx="34532056" cy="18974003"/>
            </a:xfrm>
            <a:prstGeom prst="rect">
              <a:avLst/>
            </a:prstGeom>
            <a:noFill/>
            <a:ln>
              <a:noFill/>
            </a:ln>
          </p:spPr>
        </p:pic>
        <p:pic>
          <p:nvPicPr>
            <p:cNvPr id="177" name="Google Shape;177;p4"/>
            <p:cNvPicPr preferRelativeResize="0"/>
            <p:nvPr/>
          </p:nvPicPr>
          <p:blipFill rotWithShape="1">
            <a:blip r:embed="rId4">
              <a:alphaModFix/>
            </a:blip>
            <a:srcRect b="0" l="0" r="0" t="0"/>
            <a:stretch/>
          </p:blipFill>
          <p:spPr>
            <a:xfrm>
              <a:off x="516701" y="398713"/>
              <a:ext cx="17266028" cy="9487001"/>
            </a:xfrm>
            <a:prstGeom prst="rect">
              <a:avLst/>
            </a:prstGeom>
            <a:noFill/>
            <a:ln>
              <a:noFill/>
            </a:ln>
          </p:spPr>
        </p:pic>
      </p:grpSp>
      <p:pic>
        <p:nvPicPr>
          <p:cNvPr id="178" name="Google Shape;178;p4"/>
          <p:cNvPicPr preferRelativeResize="0"/>
          <p:nvPr/>
        </p:nvPicPr>
        <p:blipFill rotWithShape="1">
          <a:blip r:embed="rId5">
            <a:alphaModFix/>
          </a:blip>
          <a:srcRect b="0" l="0" r="0" t="0"/>
          <a:stretch/>
        </p:blipFill>
        <p:spPr>
          <a:xfrm>
            <a:off x="914827" y="180952"/>
            <a:ext cx="16279450" cy="926831"/>
          </a:xfrm>
          <a:prstGeom prst="rect">
            <a:avLst/>
          </a:prstGeom>
          <a:noFill/>
          <a:ln>
            <a:noFill/>
          </a:ln>
        </p:spPr>
      </p:pic>
      <p:grpSp>
        <p:nvGrpSpPr>
          <p:cNvPr id="179" name="Google Shape;179;p4"/>
          <p:cNvGrpSpPr/>
          <p:nvPr/>
        </p:nvGrpSpPr>
        <p:grpSpPr>
          <a:xfrm>
            <a:off x="-6982815" y="-149272"/>
            <a:ext cx="32519748" cy="13538967"/>
            <a:chOff x="-605514" y="5128733"/>
            <a:chExt cx="19713808" cy="4314892"/>
          </a:xfrm>
        </p:grpSpPr>
        <p:pic>
          <p:nvPicPr>
            <p:cNvPr id="180" name="Google Shape;180;p4"/>
            <p:cNvPicPr preferRelativeResize="0"/>
            <p:nvPr/>
          </p:nvPicPr>
          <p:blipFill rotWithShape="1">
            <a:blip r:embed="rId6">
              <a:alphaModFix/>
            </a:blip>
            <a:srcRect b="0" l="0" r="0" t="0"/>
            <a:stretch/>
          </p:blipFill>
          <p:spPr>
            <a:xfrm>
              <a:off x="-605514" y="5128733"/>
              <a:ext cx="19713808" cy="4314892"/>
            </a:xfrm>
            <a:prstGeom prst="rect">
              <a:avLst/>
            </a:prstGeom>
            <a:noFill/>
            <a:ln>
              <a:noFill/>
            </a:ln>
          </p:spPr>
        </p:pic>
        <p:pic>
          <p:nvPicPr>
            <p:cNvPr id="181" name="Google Shape;181;p4"/>
            <p:cNvPicPr preferRelativeResize="0"/>
            <p:nvPr/>
          </p:nvPicPr>
          <p:blipFill rotWithShape="1">
            <a:blip r:embed="rId7">
              <a:alphaModFix/>
            </a:blip>
            <a:srcRect b="0" l="0" r="0" t="0"/>
            <a:stretch/>
          </p:blipFill>
          <p:spPr>
            <a:xfrm>
              <a:off x="4182118" y="6066636"/>
              <a:ext cx="9856904" cy="2157446"/>
            </a:xfrm>
            <a:prstGeom prst="rect">
              <a:avLst/>
            </a:prstGeom>
            <a:noFill/>
            <a:ln>
              <a:noFill/>
            </a:ln>
          </p:spPr>
        </p:pic>
      </p:grpSp>
      <p:grpSp>
        <p:nvGrpSpPr>
          <p:cNvPr id="182" name="Google Shape;182;p4"/>
          <p:cNvGrpSpPr/>
          <p:nvPr/>
        </p:nvGrpSpPr>
        <p:grpSpPr>
          <a:xfrm>
            <a:off x="-1264556" y="741317"/>
            <a:ext cx="10780358" cy="3410601"/>
            <a:chOff x="-2670226" y="1486150"/>
            <a:chExt cx="24212844" cy="5543355"/>
          </a:xfrm>
        </p:grpSpPr>
        <p:pic>
          <p:nvPicPr>
            <p:cNvPr id="183" name="Google Shape;183;p4"/>
            <p:cNvPicPr preferRelativeResize="0"/>
            <p:nvPr/>
          </p:nvPicPr>
          <p:blipFill rotWithShape="1">
            <a:blip r:embed="rId8">
              <a:alphaModFix/>
            </a:blip>
            <a:srcRect b="0" l="0" r="0" t="0"/>
            <a:stretch/>
          </p:blipFill>
          <p:spPr>
            <a:xfrm>
              <a:off x="-2670226" y="1486150"/>
              <a:ext cx="24212844" cy="5543355"/>
            </a:xfrm>
            <a:prstGeom prst="rect">
              <a:avLst/>
            </a:prstGeom>
            <a:noFill/>
            <a:ln>
              <a:noFill/>
            </a:ln>
          </p:spPr>
        </p:pic>
        <p:pic>
          <p:nvPicPr>
            <p:cNvPr id="184" name="Google Shape;184;p4"/>
            <p:cNvPicPr preferRelativeResize="0"/>
            <p:nvPr/>
          </p:nvPicPr>
          <p:blipFill rotWithShape="1">
            <a:blip r:embed="rId9">
              <a:alphaModFix/>
            </a:blip>
            <a:srcRect b="0" l="0" r="0" t="0"/>
            <a:stretch/>
          </p:blipFill>
          <p:spPr>
            <a:xfrm>
              <a:off x="3318830" y="2786852"/>
              <a:ext cx="12106422" cy="2771678"/>
            </a:xfrm>
            <a:prstGeom prst="rect">
              <a:avLst/>
            </a:prstGeom>
            <a:noFill/>
            <a:ln>
              <a:noFill/>
            </a:ln>
          </p:spPr>
        </p:pic>
      </p:grpSp>
      <p:pic>
        <p:nvPicPr>
          <p:cNvPr id="185" name="Google Shape;185;p4"/>
          <p:cNvPicPr preferRelativeResize="0"/>
          <p:nvPr/>
        </p:nvPicPr>
        <p:blipFill rotWithShape="1">
          <a:blip r:embed="rId10">
            <a:alphaModFix/>
          </a:blip>
          <a:srcRect b="0" l="0" r="0" t="0"/>
          <a:stretch/>
        </p:blipFill>
        <p:spPr>
          <a:xfrm rot="-2220000">
            <a:off x="431619" y="1362704"/>
            <a:ext cx="2244281" cy="699735"/>
          </a:xfrm>
          <a:prstGeom prst="rect">
            <a:avLst/>
          </a:prstGeom>
          <a:noFill/>
          <a:ln>
            <a:noFill/>
          </a:ln>
        </p:spPr>
      </p:pic>
      <p:sp>
        <p:nvSpPr>
          <p:cNvPr id="186" name="Google Shape;186;p4"/>
          <p:cNvSpPr txBox="1"/>
          <p:nvPr/>
        </p:nvSpPr>
        <p:spPr>
          <a:xfrm>
            <a:off x="2761754" y="1697800"/>
            <a:ext cx="2376448" cy="138499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8400">
                <a:solidFill>
                  <a:srgbClr val="443434"/>
                </a:solidFill>
                <a:latin typeface="Arial"/>
                <a:ea typeface="Arial"/>
                <a:cs typeface="Arial"/>
                <a:sym typeface="Arial"/>
              </a:rPr>
              <a:t>일정</a:t>
            </a:r>
            <a:endParaRPr sz="1800">
              <a:solidFill>
                <a:schemeClr val="dk1"/>
              </a:solidFill>
              <a:latin typeface="Arial"/>
              <a:ea typeface="Arial"/>
              <a:cs typeface="Arial"/>
              <a:sym typeface="Arial"/>
            </a:endParaRPr>
          </a:p>
        </p:txBody>
      </p:sp>
      <p:pic>
        <p:nvPicPr>
          <p:cNvPr id="187" name="Google Shape;187;p4"/>
          <p:cNvPicPr preferRelativeResize="0"/>
          <p:nvPr/>
        </p:nvPicPr>
        <p:blipFill rotWithShape="1">
          <a:blip r:embed="rId11">
            <a:alphaModFix/>
          </a:blip>
          <a:srcRect b="0" l="0" r="0" t="0"/>
          <a:stretch/>
        </p:blipFill>
        <p:spPr>
          <a:xfrm>
            <a:off x="5746230" y="771393"/>
            <a:ext cx="871813" cy="958183"/>
          </a:xfrm>
          <a:prstGeom prst="rect">
            <a:avLst/>
          </a:prstGeom>
          <a:noFill/>
          <a:ln>
            <a:noFill/>
          </a:ln>
        </p:spPr>
      </p:pic>
      <p:grpSp>
        <p:nvGrpSpPr>
          <p:cNvPr id="188" name="Google Shape;188;p4"/>
          <p:cNvGrpSpPr/>
          <p:nvPr/>
        </p:nvGrpSpPr>
        <p:grpSpPr>
          <a:xfrm>
            <a:off x="-1175624" y="5172933"/>
            <a:ext cx="6965749" cy="6215795"/>
            <a:chOff x="-1175624" y="5172933"/>
            <a:chExt cx="6965749" cy="6215795"/>
          </a:xfrm>
        </p:grpSpPr>
        <p:grpSp>
          <p:nvGrpSpPr>
            <p:cNvPr id="189" name="Google Shape;189;p4"/>
            <p:cNvGrpSpPr/>
            <p:nvPr/>
          </p:nvGrpSpPr>
          <p:grpSpPr>
            <a:xfrm>
              <a:off x="-1175624" y="7254084"/>
              <a:ext cx="6965749" cy="3551761"/>
              <a:chOff x="-1175624" y="7254084"/>
              <a:chExt cx="6965749" cy="3551761"/>
            </a:xfrm>
          </p:grpSpPr>
          <p:pic>
            <p:nvPicPr>
              <p:cNvPr id="190" name="Google Shape;190;p4"/>
              <p:cNvPicPr preferRelativeResize="0"/>
              <p:nvPr/>
            </p:nvPicPr>
            <p:blipFill rotWithShape="1">
              <a:blip r:embed="rId12">
                <a:alphaModFix/>
              </a:blip>
              <a:srcRect b="0" l="0" r="0" t="0"/>
              <a:stretch/>
            </p:blipFill>
            <p:spPr>
              <a:xfrm>
                <a:off x="-1175624" y="7254084"/>
                <a:ext cx="6965749" cy="3551761"/>
              </a:xfrm>
              <a:prstGeom prst="rect">
                <a:avLst/>
              </a:prstGeom>
              <a:noFill/>
              <a:ln>
                <a:noFill/>
              </a:ln>
            </p:spPr>
          </p:pic>
          <p:pic>
            <p:nvPicPr>
              <p:cNvPr id="191" name="Google Shape;191;p4"/>
              <p:cNvPicPr preferRelativeResize="0"/>
              <p:nvPr/>
            </p:nvPicPr>
            <p:blipFill rotWithShape="1">
              <a:blip r:embed="rId13">
                <a:alphaModFix/>
              </a:blip>
              <a:srcRect b="0" l="0" r="0" t="0"/>
              <a:stretch/>
            </p:blipFill>
            <p:spPr>
              <a:xfrm>
                <a:off x="516701" y="8118071"/>
                <a:ext cx="3482874" cy="1775880"/>
              </a:xfrm>
              <a:prstGeom prst="rect">
                <a:avLst/>
              </a:prstGeom>
              <a:noFill/>
              <a:ln>
                <a:noFill/>
              </a:ln>
            </p:spPr>
          </p:pic>
        </p:grpSp>
        <p:grpSp>
          <p:nvGrpSpPr>
            <p:cNvPr id="192" name="Google Shape;192;p4"/>
            <p:cNvGrpSpPr/>
            <p:nvPr/>
          </p:nvGrpSpPr>
          <p:grpSpPr>
            <a:xfrm>
              <a:off x="1959850" y="7096700"/>
              <a:ext cx="1979272" cy="1374185"/>
              <a:chOff x="1959850" y="7096700"/>
              <a:chExt cx="1979272" cy="1374185"/>
            </a:xfrm>
          </p:grpSpPr>
          <p:pic>
            <p:nvPicPr>
              <p:cNvPr id="193" name="Google Shape;193;p4"/>
              <p:cNvPicPr preferRelativeResize="0"/>
              <p:nvPr/>
            </p:nvPicPr>
            <p:blipFill rotWithShape="1">
              <a:blip r:embed="rId14">
                <a:alphaModFix/>
              </a:blip>
              <a:srcRect b="0" l="0" r="0" t="0"/>
              <a:stretch/>
            </p:blipFill>
            <p:spPr>
              <a:xfrm>
                <a:off x="1959850" y="7096700"/>
                <a:ext cx="1979272" cy="1374185"/>
              </a:xfrm>
              <a:prstGeom prst="rect">
                <a:avLst/>
              </a:prstGeom>
              <a:noFill/>
              <a:ln>
                <a:noFill/>
              </a:ln>
            </p:spPr>
          </p:pic>
          <p:pic>
            <p:nvPicPr>
              <p:cNvPr id="194" name="Google Shape;194;p4"/>
              <p:cNvPicPr preferRelativeResize="0"/>
              <p:nvPr/>
            </p:nvPicPr>
            <p:blipFill rotWithShape="1">
              <a:blip r:embed="rId15">
                <a:alphaModFix/>
              </a:blip>
              <a:srcRect b="0" l="0" r="0" t="0"/>
              <a:stretch/>
            </p:blipFill>
            <p:spPr>
              <a:xfrm>
                <a:off x="2435666" y="7430978"/>
                <a:ext cx="989636" cy="687092"/>
              </a:xfrm>
              <a:prstGeom prst="rect">
                <a:avLst/>
              </a:prstGeom>
              <a:noFill/>
              <a:ln>
                <a:noFill/>
              </a:ln>
            </p:spPr>
          </p:pic>
        </p:grpSp>
        <p:grpSp>
          <p:nvGrpSpPr>
            <p:cNvPr id="195" name="Google Shape;195;p4"/>
            <p:cNvGrpSpPr/>
            <p:nvPr/>
          </p:nvGrpSpPr>
          <p:grpSpPr>
            <a:xfrm>
              <a:off x="-224286" y="5172933"/>
              <a:ext cx="4321346" cy="6215795"/>
              <a:chOff x="-224286" y="5172933"/>
              <a:chExt cx="4321346" cy="6215795"/>
            </a:xfrm>
          </p:grpSpPr>
          <p:pic>
            <p:nvPicPr>
              <p:cNvPr id="196" name="Google Shape;196;p4"/>
              <p:cNvPicPr preferRelativeResize="0"/>
              <p:nvPr/>
            </p:nvPicPr>
            <p:blipFill rotWithShape="1">
              <a:blip r:embed="rId16">
                <a:alphaModFix/>
              </a:blip>
              <a:srcRect b="0" l="0" r="0" t="0"/>
              <a:stretch/>
            </p:blipFill>
            <p:spPr>
              <a:xfrm>
                <a:off x="-224286" y="5172933"/>
                <a:ext cx="4321346" cy="6215795"/>
              </a:xfrm>
              <a:prstGeom prst="rect">
                <a:avLst/>
              </a:prstGeom>
              <a:noFill/>
              <a:ln>
                <a:noFill/>
              </a:ln>
            </p:spPr>
          </p:pic>
          <p:pic>
            <p:nvPicPr>
              <p:cNvPr id="197" name="Google Shape;197;p4"/>
              <p:cNvPicPr preferRelativeResize="0"/>
              <p:nvPr/>
            </p:nvPicPr>
            <p:blipFill rotWithShape="1">
              <a:blip r:embed="rId17">
                <a:alphaModFix/>
              </a:blip>
              <a:srcRect b="0" l="0" r="0" t="0"/>
              <a:stretch/>
            </p:blipFill>
            <p:spPr>
              <a:xfrm>
                <a:off x="796297" y="6697738"/>
                <a:ext cx="2160673" cy="3107898"/>
              </a:xfrm>
              <a:prstGeom prst="rect">
                <a:avLst/>
              </a:prstGeom>
              <a:noFill/>
              <a:ln>
                <a:noFill/>
              </a:ln>
            </p:spPr>
          </p:pic>
        </p:grpSp>
      </p:grpSp>
      <p:pic>
        <p:nvPicPr>
          <p:cNvPr id="198" name="Google Shape;198;p4"/>
          <p:cNvPicPr preferRelativeResize="0"/>
          <p:nvPr/>
        </p:nvPicPr>
        <p:blipFill rotWithShape="1">
          <a:blip r:embed="rId18">
            <a:alphaModFix/>
          </a:blip>
          <a:srcRect b="0" l="0" r="0" t="0"/>
          <a:stretch/>
        </p:blipFill>
        <p:spPr>
          <a:xfrm rot="1980000">
            <a:off x="15923385" y="2394645"/>
            <a:ext cx="1415760" cy="545329"/>
          </a:xfrm>
          <a:prstGeom prst="rect">
            <a:avLst/>
          </a:prstGeom>
          <a:noFill/>
          <a:ln>
            <a:noFill/>
          </a:ln>
        </p:spPr>
      </p:pic>
      <p:pic>
        <p:nvPicPr>
          <p:cNvPr descr="logo" id="199" name="Google Shape;199;p4"/>
          <p:cNvPicPr preferRelativeResize="0"/>
          <p:nvPr/>
        </p:nvPicPr>
        <p:blipFill rotWithShape="1">
          <a:blip r:embed="rId19">
            <a:alphaModFix/>
          </a:blip>
          <a:srcRect b="0" l="0" r="0" t="0"/>
          <a:stretch/>
        </p:blipFill>
        <p:spPr>
          <a:xfrm>
            <a:off x="2529328" y="7620164"/>
            <a:ext cx="802312" cy="109215"/>
          </a:xfrm>
          <a:prstGeom prst="rect">
            <a:avLst/>
          </a:prstGeom>
          <a:noFill/>
          <a:ln>
            <a:noFill/>
          </a:ln>
        </p:spPr>
      </p:pic>
      <p:pic>
        <p:nvPicPr>
          <p:cNvPr id="200" name="Google Shape;200;p4"/>
          <p:cNvPicPr preferRelativeResize="0"/>
          <p:nvPr/>
        </p:nvPicPr>
        <p:blipFill rotWithShape="1">
          <a:blip r:embed="rId20">
            <a:alphaModFix/>
          </a:blip>
          <a:srcRect b="0" l="0" r="0" t="0"/>
          <a:stretch/>
        </p:blipFill>
        <p:spPr>
          <a:xfrm rot="-84164">
            <a:off x="1195041" y="4750730"/>
            <a:ext cx="2051178" cy="666215"/>
          </a:xfrm>
          <a:prstGeom prst="rect">
            <a:avLst/>
          </a:prstGeom>
          <a:noFill/>
          <a:ln>
            <a:noFill/>
          </a:ln>
        </p:spPr>
      </p:pic>
      <p:pic>
        <p:nvPicPr>
          <p:cNvPr id="201" name="Google Shape;201;p4"/>
          <p:cNvPicPr preferRelativeResize="0"/>
          <p:nvPr/>
        </p:nvPicPr>
        <p:blipFill rotWithShape="1">
          <a:blip r:embed="rId21">
            <a:alphaModFix/>
          </a:blip>
          <a:srcRect b="0" l="0" r="0" t="0"/>
          <a:stretch/>
        </p:blipFill>
        <p:spPr>
          <a:xfrm rot="83596">
            <a:off x="3077247" y="4738621"/>
            <a:ext cx="1970035" cy="711034"/>
          </a:xfrm>
          <a:prstGeom prst="rect">
            <a:avLst/>
          </a:prstGeom>
          <a:noFill/>
          <a:ln>
            <a:noFill/>
          </a:ln>
        </p:spPr>
      </p:pic>
      <p:pic>
        <p:nvPicPr>
          <p:cNvPr id="202" name="Google Shape;202;p4"/>
          <p:cNvPicPr preferRelativeResize="0"/>
          <p:nvPr/>
        </p:nvPicPr>
        <p:blipFill rotWithShape="1">
          <a:blip r:embed="rId10">
            <a:alphaModFix/>
          </a:blip>
          <a:srcRect b="0" l="0" r="0" t="0"/>
          <a:stretch/>
        </p:blipFill>
        <p:spPr>
          <a:xfrm rot="428300">
            <a:off x="7297026" y="4731258"/>
            <a:ext cx="2714757" cy="786395"/>
          </a:xfrm>
          <a:prstGeom prst="rect">
            <a:avLst/>
          </a:prstGeom>
          <a:noFill/>
          <a:ln>
            <a:noFill/>
          </a:ln>
        </p:spPr>
      </p:pic>
      <p:sp>
        <p:nvSpPr>
          <p:cNvPr id="203" name="Google Shape;203;p4"/>
          <p:cNvSpPr txBox="1"/>
          <p:nvPr/>
        </p:nvSpPr>
        <p:spPr>
          <a:xfrm>
            <a:off x="1473900" y="4850327"/>
            <a:ext cx="1541952"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800">
                <a:solidFill>
                  <a:srgbClr val="192918"/>
                </a:solidFill>
                <a:latin typeface="Arial"/>
                <a:ea typeface="Arial"/>
                <a:cs typeface="Arial"/>
                <a:sym typeface="Arial"/>
              </a:rPr>
              <a:t>PROJECT</a:t>
            </a:r>
            <a:endParaRPr sz="1200">
              <a:solidFill>
                <a:schemeClr val="dk1"/>
              </a:solidFill>
              <a:latin typeface="Arial"/>
              <a:ea typeface="Arial"/>
              <a:cs typeface="Arial"/>
              <a:sym typeface="Arial"/>
            </a:endParaRPr>
          </a:p>
        </p:txBody>
      </p:sp>
      <p:sp>
        <p:nvSpPr>
          <p:cNvPr id="204" name="Google Shape;204;p4"/>
          <p:cNvSpPr txBox="1"/>
          <p:nvPr/>
        </p:nvSpPr>
        <p:spPr>
          <a:xfrm>
            <a:off x="3258228" y="4844608"/>
            <a:ext cx="1405522"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ERD</a:t>
            </a:r>
            <a:endParaRPr/>
          </a:p>
        </p:txBody>
      </p:sp>
      <p:pic>
        <p:nvPicPr>
          <p:cNvPr id="205" name="Google Shape;205;p4"/>
          <p:cNvPicPr preferRelativeResize="0"/>
          <p:nvPr/>
        </p:nvPicPr>
        <p:blipFill rotWithShape="1">
          <a:blip r:embed="rId18">
            <a:alphaModFix/>
          </a:blip>
          <a:srcRect b="0" l="0" r="0" t="0"/>
          <a:stretch/>
        </p:blipFill>
        <p:spPr>
          <a:xfrm rot="-692728">
            <a:off x="10132595" y="4703189"/>
            <a:ext cx="2436583" cy="781898"/>
          </a:xfrm>
          <a:prstGeom prst="rect">
            <a:avLst/>
          </a:prstGeom>
          <a:noFill/>
          <a:ln>
            <a:noFill/>
          </a:ln>
        </p:spPr>
      </p:pic>
      <p:sp>
        <p:nvSpPr>
          <p:cNvPr id="206" name="Google Shape;206;p4"/>
          <p:cNvSpPr txBox="1"/>
          <p:nvPr/>
        </p:nvSpPr>
        <p:spPr>
          <a:xfrm>
            <a:off x="3046939" y="6590132"/>
            <a:ext cx="1818605"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800">
                <a:solidFill>
                  <a:srgbClr val="192918"/>
                </a:solidFill>
                <a:latin typeface="Arial"/>
                <a:ea typeface="Arial"/>
                <a:cs typeface="Arial"/>
                <a:sym typeface="Arial"/>
              </a:rPr>
              <a:t>11/23-24</a:t>
            </a:r>
            <a:endParaRPr sz="1200">
              <a:solidFill>
                <a:schemeClr val="dk1"/>
              </a:solidFill>
              <a:latin typeface="Calibri"/>
              <a:ea typeface="Calibri"/>
              <a:cs typeface="Calibri"/>
              <a:sym typeface="Calibri"/>
            </a:endParaRPr>
          </a:p>
        </p:txBody>
      </p:sp>
      <p:sp>
        <p:nvSpPr>
          <p:cNvPr id="207" name="Google Shape;207;p4"/>
          <p:cNvSpPr txBox="1"/>
          <p:nvPr/>
        </p:nvSpPr>
        <p:spPr>
          <a:xfrm>
            <a:off x="7173539" y="4891561"/>
            <a:ext cx="2955364"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DATA SCRIPT</a:t>
            </a:r>
            <a:endParaRPr/>
          </a:p>
        </p:txBody>
      </p:sp>
      <p:pic>
        <p:nvPicPr>
          <p:cNvPr id="208" name="Google Shape;208;p4"/>
          <p:cNvPicPr preferRelativeResize="0"/>
          <p:nvPr/>
        </p:nvPicPr>
        <p:blipFill rotWithShape="1">
          <a:blip r:embed="rId22">
            <a:alphaModFix/>
          </a:blip>
          <a:srcRect b="0" l="0" r="0" t="0"/>
          <a:stretch/>
        </p:blipFill>
        <p:spPr>
          <a:xfrm>
            <a:off x="4849137" y="4795670"/>
            <a:ext cx="2356653" cy="742313"/>
          </a:xfrm>
          <a:prstGeom prst="rect">
            <a:avLst/>
          </a:prstGeom>
          <a:noFill/>
          <a:ln>
            <a:noFill/>
          </a:ln>
        </p:spPr>
      </p:pic>
      <p:sp>
        <p:nvSpPr>
          <p:cNvPr id="209" name="Google Shape;209;p4"/>
          <p:cNvSpPr txBox="1"/>
          <p:nvPr/>
        </p:nvSpPr>
        <p:spPr>
          <a:xfrm>
            <a:off x="5013107" y="4881575"/>
            <a:ext cx="2175060"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DDL SCRIPT</a:t>
            </a:r>
            <a:endParaRPr/>
          </a:p>
        </p:txBody>
      </p:sp>
      <p:pic>
        <p:nvPicPr>
          <p:cNvPr id="210" name="Google Shape;210;p4"/>
          <p:cNvPicPr preferRelativeResize="0"/>
          <p:nvPr/>
        </p:nvPicPr>
        <p:blipFill rotWithShape="1">
          <a:blip r:embed="rId22">
            <a:alphaModFix/>
          </a:blip>
          <a:srcRect b="0" l="0" r="0" t="0"/>
          <a:stretch/>
        </p:blipFill>
        <p:spPr>
          <a:xfrm>
            <a:off x="12488042" y="4738719"/>
            <a:ext cx="2356653" cy="742313"/>
          </a:xfrm>
          <a:prstGeom prst="rect">
            <a:avLst/>
          </a:prstGeom>
          <a:noFill/>
          <a:ln>
            <a:noFill/>
          </a:ln>
        </p:spPr>
      </p:pic>
      <p:sp>
        <p:nvSpPr>
          <p:cNvPr id="211" name="Google Shape;211;p4"/>
          <p:cNvSpPr txBox="1"/>
          <p:nvPr/>
        </p:nvSpPr>
        <p:spPr>
          <a:xfrm>
            <a:off x="10098423" y="4897988"/>
            <a:ext cx="2392349"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DML SCRIPT</a:t>
            </a:r>
            <a:endParaRPr/>
          </a:p>
        </p:txBody>
      </p:sp>
      <p:sp>
        <p:nvSpPr>
          <p:cNvPr id="212" name="Google Shape;212;p4"/>
          <p:cNvSpPr txBox="1"/>
          <p:nvPr/>
        </p:nvSpPr>
        <p:spPr>
          <a:xfrm>
            <a:off x="12490772" y="4888132"/>
            <a:ext cx="2518013"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UPGRADE</a:t>
            </a:r>
            <a:endParaRPr/>
          </a:p>
        </p:txBody>
      </p:sp>
      <p:pic>
        <p:nvPicPr>
          <p:cNvPr id="213" name="Google Shape;213;p4"/>
          <p:cNvPicPr preferRelativeResize="0"/>
          <p:nvPr/>
        </p:nvPicPr>
        <p:blipFill rotWithShape="1">
          <a:blip r:embed="rId20">
            <a:alphaModFix/>
          </a:blip>
          <a:srcRect b="0" l="0" r="0" t="0"/>
          <a:stretch/>
        </p:blipFill>
        <p:spPr>
          <a:xfrm rot="314127">
            <a:off x="14737253" y="4706477"/>
            <a:ext cx="2381848" cy="724402"/>
          </a:xfrm>
          <a:prstGeom prst="rect">
            <a:avLst/>
          </a:prstGeom>
          <a:noFill/>
          <a:ln>
            <a:noFill/>
          </a:ln>
        </p:spPr>
      </p:pic>
      <p:sp>
        <p:nvSpPr>
          <p:cNvPr id="214" name="Google Shape;214;p4"/>
          <p:cNvSpPr txBox="1"/>
          <p:nvPr/>
        </p:nvSpPr>
        <p:spPr>
          <a:xfrm>
            <a:off x="14792919" y="4855035"/>
            <a:ext cx="2606664"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PRSENTATION</a:t>
            </a:r>
            <a:endParaRPr/>
          </a:p>
        </p:txBody>
      </p:sp>
      <p:sp>
        <p:nvSpPr>
          <p:cNvPr id="215" name="Google Shape;215;p4"/>
          <p:cNvSpPr txBox="1"/>
          <p:nvPr/>
        </p:nvSpPr>
        <p:spPr>
          <a:xfrm>
            <a:off x="1581668" y="6561263"/>
            <a:ext cx="1818605"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800">
                <a:solidFill>
                  <a:srgbClr val="192918"/>
                </a:solidFill>
                <a:latin typeface="Arial"/>
                <a:ea typeface="Arial"/>
                <a:cs typeface="Arial"/>
                <a:sym typeface="Arial"/>
              </a:rPr>
              <a:t>11/22</a:t>
            </a:r>
            <a:endParaRPr sz="1200">
              <a:solidFill>
                <a:schemeClr val="dk1"/>
              </a:solidFill>
              <a:latin typeface="Calibri"/>
              <a:ea typeface="Calibri"/>
              <a:cs typeface="Calibri"/>
              <a:sym typeface="Calibri"/>
            </a:endParaRPr>
          </a:p>
        </p:txBody>
      </p:sp>
      <p:sp>
        <p:nvSpPr>
          <p:cNvPr id="216" name="Google Shape;216;p4"/>
          <p:cNvSpPr txBox="1"/>
          <p:nvPr/>
        </p:nvSpPr>
        <p:spPr>
          <a:xfrm>
            <a:off x="7646499" y="6583190"/>
            <a:ext cx="1818605"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800">
                <a:solidFill>
                  <a:srgbClr val="192918"/>
                </a:solidFill>
                <a:latin typeface="Arial"/>
                <a:ea typeface="Arial"/>
                <a:cs typeface="Arial"/>
                <a:sym typeface="Arial"/>
              </a:rPr>
              <a:t>11/26,29</a:t>
            </a:r>
            <a:endParaRPr sz="1200">
              <a:solidFill>
                <a:schemeClr val="dk1"/>
              </a:solidFill>
              <a:latin typeface="Calibri"/>
              <a:ea typeface="Calibri"/>
              <a:cs typeface="Calibri"/>
              <a:sym typeface="Calibri"/>
            </a:endParaRPr>
          </a:p>
        </p:txBody>
      </p:sp>
      <p:sp>
        <p:nvSpPr>
          <p:cNvPr id="217" name="Google Shape;217;p4"/>
          <p:cNvSpPr txBox="1"/>
          <p:nvPr/>
        </p:nvSpPr>
        <p:spPr>
          <a:xfrm>
            <a:off x="5142517" y="6561263"/>
            <a:ext cx="1818605"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800">
                <a:solidFill>
                  <a:srgbClr val="192918"/>
                </a:solidFill>
                <a:latin typeface="Arial"/>
                <a:ea typeface="Arial"/>
                <a:cs typeface="Arial"/>
                <a:sym typeface="Arial"/>
              </a:rPr>
              <a:t>11/25</a:t>
            </a:r>
            <a:endParaRPr sz="1200">
              <a:solidFill>
                <a:schemeClr val="dk1"/>
              </a:solidFill>
              <a:latin typeface="Calibri"/>
              <a:ea typeface="Calibri"/>
              <a:cs typeface="Calibri"/>
              <a:sym typeface="Calibri"/>
            </a:endParaRPr>
          </a:p>
        </p:txBody>
      </p:sp>
      <p:sp>
        <p:nvSpPr>
          <p:cNvPr id="218" name="Google Shape;218;p4"/>
          <p:cNvSpPr txBox="1"/>
          <p:nvPr/>
        </p:nvSpPr>
        <p:spPr>
          <a:xfrm>
            <a:off x="10394460" y="6545533"/>
            <a:ext cx="1818605"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800">
                <a:solidFill>
                  <a:srgbClr val="192918"/>
                </a:solidFill>
                <a:latin typeface="Arial"/>
                <a:ea typeface="Arial"/>
                <a:cs typeface="Arial"/>
                <a:sym typeface="Arial"/>
              </a:rPr>
              <a:t>11/30</a:t>
            </a:r>
            <a:endParaRPr sz="1200">
              <a:solidFill>
                <a:schemeClr val="dk1"/>
              </a:solidFill>
              <a:latin typeface="Calibri"/>
              <a:ea typeface="Calibri"/>
              <a:cs typeface="Calibri"/>
              <a:sym typeface="Calibri"/>
            </a:endParaRPr>
          </a:p>
        </p:txBody>
      </p:sp>
      <p:sp>
        <p:nvSpPr>
          <p:cNvPr id="219" name="Google Shape;219;p4"/>
          <p:cNvSpPr txBox="1"/>
          <p:nvPr/>
        </p:nvSpPr>
        <p:spPr>
          <a:xfrm>
            <a:off x="12764603" y="6497109"/>
            <a:ext cx="1818605"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800">
                <a:solidFill>
                  <a:srgbClr val="192918"/>
                </a:solidFill>
                <a:latin typeface="Arial"/>
                <a:ea typeface="Arial"/>
                <a:cs typeface="Arial"/>
                <a:sym typeface="Arial"/>
              </a:rPr>
              <a:t>12/1-2</a:t>
            </a:r>
            <a:endParaRPr sz="1200">
              <a:solidFill>
                <a:schemeClr val="dk1"/>
              </a:solidFill>
              <a:latin typeface="Calibri"/>
              <a:ea typeface="Calibri"/>
              <a:cs typeface="Calibri"/>
              <a:sym typeface="Calibri"/>
            </a:endParaRPr>
          </a:p>
        </p:txBody>
      </p:sp>
      <p:sp>
        <p:nvSpPr>
          <p:cNvPr id="220" name="Google Shape;220;p4"/>
          <p:cNvSpPr txBox="1"/>
          <p:nvPr/>
        </p:nvSpPr>
        <p:spPr>
          <a:xfrm>
            <a:off x="15069953" y="6470159"/>
            <a:ext cx="1818605"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800">
                <a:solidFill>
                  <a:srgbClr val="192918"/>
                </a:solidFill>
                <a:latin typeface="Arial"/>
                <a:ea typeface="Arial"/>
                <a:cs typeface="Arial"/>
                <a:sym typeface="Arial"/>
              </a:rPr>
              <a:t>12/3</a:t>
            </a:r>
            <a:endParaRPr sz="1200">
              <a:solidFill>
                <a:schemeClr val="dk1"/>
              </a:solidFill>
              <a:latin typeface="Calibri"/>
              <a:ea typeface="Calibri"/>
              <a:cs typeface="Calibri"/>
              <a:sym typeface="Calibri"/>
            </a:endParaRPr>
          </a:p>
        </p:txBody>
      </p:sp>
      <p:pic>
        <p:nvPicPr>
          <p:cNvPr id="221" name="Google Shape;221;p4"/>
          <p:cNvPicPr preferRelativeResize="0"/>
          <p:nvPr/>
        </p:nvPicPr>
        <p:blipFill rotWithShape="1">
          <a:blip r:embed="rId23">
            <a:alphaModFix/>
          </a:blip>
          <a:srcRect b="0" l="0" r="0" t="0"/>
          <a:stretch/>
        </p:blipFill>
        <p:spPr>
          <a:xfrm>
            <a:off x="1757392" y="6233069"/>
            <a:ext cx="15535839" cy="637979"/>
          </a:xfrm>
          <a:prstGeom prst="rect">
            <a:avLst/>
          </a:prstGeom>
          <a:noFill/>
          <a:ln>
            <a:noFill/>
          </a:ln>
        </p:spPr>
      </p:pic>
      <p:pic>
        <p:nvPicPr>
          <p:cNvPr id="222" name="Google Shape;222;p4"/>
          <p:cNvPicPr preferRelativeResize="0"/>
          <p:nvPr/>
        </p:nvPicPr>
        <p:blipFill rotWithShape="1">
          <a:blip r:embed="rId24">
            <a:alphaModFix/>
          </a:blip>
          <a:srcRect b="0" l="0" r="0" t="0"/>
          <a:stretch/>
        </p:blipFill>
        <p:spPr>
          <a:xfrm>
            <a:off x="15527938" y="5507773"/>
            <a:ext cx="736478" cy="736478"/>
          </a:xfrm>
          <a:prstGeom prst="rect">
            <a:avLst/>
          </a:prstGeom>
          <a:noFill/>
          <a:ln>
            <a:noFill/>
          </a:ln>
        </p:spPr>
      </p:pic>
      <p:pic>
        <p:nvPicPr>
          <p:cNvPr id="223" name="Google Shape;223;p4"/>
          <p:cNvPicPr preferRelativeResize="0"/>
          <p:nvPr/>
        </p:nvPicPr>
        <p:blipFill rotWithShape="1">
          <a:blip r:embed="rId25">
            <a:alphaModFix/>
          </a:blip>
          <a:srcRect b="0" l="0" r="0" t="0"/>
          <a:stretch/>
        </p:blipFill>
        <p:spPr>
          <a:xfrm>
            <a:off x="14459498" y="5477721"/>
            <a:ext cx="1428973" cy="142897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9ADA1"/>
        </a:solidFill>
      </p:bgPr>
    </p:bg>
    <p:spTree>
      <p:nvGrpSpPr>
        <p:cNvPr id="1140" name="Shape 1140"/>
        <p:cNvGrpSpPr/>
        <p:nvPr/>
      </p:nvGrpSpPr>
      <p:grpSpPr>
        <a:xfrm>
          <a:off x="0" y="0"/>
          <a:ext cx="0" cy="0"/>
          <a:chOff x="0" y="0"/>
          <a:chExt cx="0" cy="0"/>
        </a:xfrm>
      </p:grpSpPr>
      <p:grpSp>
        <p:nvGrpSpPr>
          <p:cNvPr id="1141" name="Google Shape;1141;p40"/>
          <p:cNvGrpSpPr/>
          <p:nvPr/>
        </p:nvGrpSpPr>
        <p:grpSpPr>
          <a:xfrm>
            <a:off x="4020690" y="754307"/>
            <a:ext cx="10437743" cy="11756209"/>
            <a:chOff x="4020690" y="754307"/>
            <a:chExt cx="10437743" cy="11756209"/>
          </a:xfrm>
        </p:grpSpPr>
        <p:pic>
          <p:nvPicPr>
            <p:cNvPr id="1142" name="Google Shape;1142;p40"/>
            <p:cNvPicPr preferRelativeResize="0"/>
            <p:nvPr/>
          </p:nvPicPr>
          <p:blipFill rotWithShape="1">
            <a:blip r:embed="rId3">
              <a:alphaModFix/>
            </a:blip>
            <a:srcRect b="0" l="0" r="0" t="0"/>
            <a:stretch/>
          </p:blipFill>
          <p:spPr>
            <a:xfrm>
              <a:off x="4020690" y="754307"/>
              <a:ext cx="10437743" cy="11756209"/>
            </a:xfrm>
            <a:prstGeom prst="rect">
              <a:avLst/>
            </a:prstGeom>
            <a:noFill/>
            <a:ln>
              <a:noFill/>
            </a:ln>
          </p:spPr>
        </p:pic>
        <p:pic>
          <p:nvPicPr>
            <p:cNvPr id="1143" name="Google Shape;1143;p40"/>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grpSp>
        <p:nvGrpSpPr>
          <p:cNvPr id="1144" name="Google Shape;1144;p40"/>
          <p:cNvGrpSpPr/>
          <p:nvPr/>
        </p:nvGrpSpPr>
        <p:grpSpPr>
          <a:xfrm>
            <a:off x="-7883185" y="-4197685"/>
            <a:ext cx="34532055" cy="18974004"/>
            <a:chOff x="-7883185" y="-4197685"/>
            <a:chExt cx="34532055" cy="18974004"/>
          </a:xfrm>
        </p:grpSpPr>
        <p:pic>
          <p:nvPicPr>
            <p:cNvPr id="1145" name="Google Shape;1145;p40"/>
            <p:cNvPicPr preferRelativeResize="0"/>
            <p:nvPr/>
          </p:nvPicPr>
          <p:blipFill rotWithShape="1">
            <a:blip r:embed="rId5">
              <a:alphaModFix/>
            </a:blip>
            <a:srcRect b="0" l="0" r="0" t="0"/>
            <a:stretch/>
          </p:blipFill>
          <p:spPr>
            <a:xfrm>
              <a:off x="-7883185" y="-4197685"/>
              <a:ext cx="34532055" cy="18974004"/>
            </a:xfrm>
            <a:prstGeom prst="rect">
              <a:avLst/>
            </a:prstGeom>
            <a:noFill/>
            <a:ln>
              <a:noFill/>
            </a:ln>
          </p:spPr>
        </p:pic>
        <p:pic>
          <p:nvPicPr>
            <p:cNvPr id="1146" name="Google Shape;1146;p40"/>
            <p:cNvPicPr preferRelativeResize="0"/>
            <p:nvPr/>
          </p:nvPicPr>
          <p:blipFill rotWithShape="1">
            <a:blip r:embed="rId6">
              <a:alphaModFix/>
            </a:blip>
            <a:srcRect b="0" l="0" r="0" t="0"/>
            <a:stretch/>
          </p:blipFill>
          <p:spPr>
            <a:xfrm>
              <a:off x="516701" y="370142"/>
              <a:ext cx="17266028" cy="9487001"/>
            </a:xfrm>
            <a:prstGeom prst="rect">
              <a:avLst/>
            </a:prstGeom>
            <a:noFill/>
            <a:ln>
              <a:noFill/>
            </a:ln>
          </p:spPr>
        </p:pic>
      </p:grpSp>
      <p:pic>
        <p:nvPicPr>
          <p:cNvPr id="1147" name="Google Shape;1147;p40"/>
          <p:cNvPicPr preferRelativeResize="0"/>
          <p:nvPr/>
        </p:nvPicPr>
        <p:blipFill rotWithShape="1">
          <a:blip r:embed="rId7">
            <a:alphaModFix/>
          </a:blip>
          <a:srcRect b="0" l="0" r="0" t="0"/>
          <a:stretch/>
        </p:blipFill>
        <p:spPr>
          <a:xfrm>
            <a:off x="914827" y="3533053"/>
            <a:ext cx="16545147" cy="6033818"/>
          </a:xfrm>
          <a:prstGeom prst="rect">
            <a:avLst/>
          </a:prstGeom>
          <a:noFill/>
          <a:ln>
            <a:noFill/>
          </a:ln>
        </p:spPr>
      </p:pic>
      <p:pic>
        <p:nvPicPr>
          <p:cNvPr id="1148" name="Google Shape;1148;p40"/>
          <p:cNvPicPr preferRelativeResize="0"/>
          <p:nvPr/>
        </p:nvPicPr>
        <p:blipFill rotWithShape="1">
          <a:blip r:embed="rId8">
            <a:alphaModFix/>
          </a:blip>
          <a:srcRect b="0" l="0" r="0" t="0"/>
          <a:stretch/>
        </p:blipFill>
        <p:spPr>
          <a:xfrm rot="5400000">
            <a:off x="6407616" y="6454638"/>
            <a:ext cx="5474527" cy="92327"/>
          </a:xfrm>
          <a:prstGeom prst="rect">
            <a:avLst/>
          </a:prstGeom>
          <a:noFill/>
          <a:ln>
            <a:noFill/>
          </a:ln>
        </p:spPr>
      </p:pic>
      <p:pic>
        <p:nvPicPr>
          <p:cNvPr id="1149" name="Google Shape;1149;p40"/>
          <p:cNvPicPr preferRelativeResize="0"/>
          <p:nvPr/>
        </p:nvPicPr>
        <p:blipFill rotWithShape="1">
          <a:blip r:embed="rId9">
            <a:alphaModFix/>
          </a:blip>
          <a:srcRect b="0" l="0" r="0" t="0"/>
          <a:stretch/>
        </p:blipFill>
        <p:spPr>
          <a:xfrm rot="-5400000">
            <a:off x="8571206" y="-3791690"/>
            <a:ext cx="1674031" cy="12138053"/>
          </a:xfrm>
          <a:prstGeom prst="rect">
            <a:avLst/>
          </a:prstGeom>
          <a:noFill/>
          <a:ln>
            <a:noFill/>
          </a:ln>
        </p:spPr>
      </p:pic>
      <p:pic>
        <p:nvPicPr>
          <p:cNvPr id="1150" name="Google Shape;1150;p40"/>
          <p:cNvPicPr preferRelativeResize="0"/>
          <p:nvPr/>
        </p:nvPicPr>
        <p:blipFill rotWithShape="1">
          <a:blip r:embed="rId10">
            <a:alphaModFix/>
          </a:blip>
          <a:srcRect b="0" l="0" r="0" t="0"/>
          <a:stretch/>
        </p:blipFill>
        <p:spPr>
          <a:xfrm>
            <a:off x="914827" y="152381"/>
            <a:ext cx="16279450" cy="926831"/>
          </a:xfrm>
          <a:prstGeom prst="rect">
            <a:avLst/>
          </a:prstGeom>
          <a:noFill/>
          <a:ln>
            <a:noFill/>
          </a:ln>
        </p:spPr>
      </p:pic>
      <p:sp>
        <p:nvSpPr>
          <p:cNvPr id="1151" name="Google Shape;1151;p40"/>
          <p:cNvSpPr txBox="1"/>
          <p:nvPr/>
        </p:nvSpPr>
        <p:spPr>
          <a:xfrm>
            <a:off x="1469232" y="1784311"/>
            <a:ext cx="15912043" cy="110795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0" lang="en-US" sz="6600" u="none" cap="none" strike="noStrike">
                <a:solidFill>
                  <a:srgbClr val="1D1B10"/>
                </a:solidFill>
                <a:latin typeface="Arial"/>
                <a:ea typeface="Arial"/>
                <a:cs typeface="Arial"/>
                <a:sym typeface="Arial"/>
              </a:rPr>
              <a:t>특정 인원, 기간별 출결 조회</a:t>
            </a:r>
            <a:endParaRPr b="0" i="0" sz="4000" u="none" cap="none" strike="noStrike">
              <a:solidFill>
                <a:srgbClr val="1D1B10"/>
              </a:solidFill>
              <a:latin typeface="Arial"/>
              <a:ea typeface="Arial"/>
              <a:cs typeface="Arial"/>
              <a:sym typeface="Arial"/>
            </a:endParaRPr>
          </a:p>
        </p:txBody>
      </p:sp>
      <p:pic>
        <p:nvPicPr>
          <p:cNvPr id="1152" name="Google Shape;1152;p40"/>
          <p:cNvPicPr preferRelativeResize="0"/>
          <p:nvPr/>
        </p:nvPicPr>
        <p:blipFill rotWithShape="1">
          <a:blip r:embed="rId11">
            <a:alphaModFix/>
          </a:blip>
          <a:srcRect b="0" l="0" r="0" t="0"/>
          <a:stretch/>
        </p:blipFill>
        <p:spPr>
          <a:xfrm rot="-1200000">
            <a:off x="3185295" y="1287645"/>
            <a:ext cx="493239" cy="982591"/>
          </a:xfrm>
          <a:prstGeom prst="rect">
            <a:avLst/>
          </a:prstGeom>
          <a:noFill/>
          <a:ln>
            <a:noFill/>
          </a:ln>
        </p:spPr>
      </p:pic>
      <p:pic>
        <p:nvPicPr>
          <p:cNvPr id="1153" name="Google Shape;1153;p40"/>
          <p:cNvPicPr preferRelativeResize="0"/>
          <p:nvPr/>
        </p:nvPicPr>
        <p:blipFill rotWithShape="1">
          <a:blip r:embed="rId12">
            <a:alphaModFix/>
          </a:blip>
          <a:srcRect b="0" l="0" r="0" t="0"/>
          <a:stretch/>
        </p:blipFill>
        <p:spPr>
          <a:xfrm>
            <a:off x="12850173" y="2843517"/>
            <a:ext cx="2560274" cy="256146"/>
          </a:xfrm>
          <a:prstGeom prst="rect">
            <a:avLst/>
          </a:prstGeom>
          <a:noFill/>
          <a:ln>
            <a:noFill/>
          </a:ln>
        </p:spPr>
      </p:pic>
      <p:sp>
        <p:nvSpPr>
          <p:cNvPr id="1154" name="Google Shape;1154;p40"/>
          <p:cNvSpPr txBox="1"/>
          <p:nvPr/>
        </p:nvSpPr>
        <p:spPr>
          <a:xfrm>
            <a:off x="9342592" y="5894187"/>
            <a:ext cx="8440137" cy="34932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		과정명		           출결일       입실시간    입실상태  퇴실시간     퇴실상태</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github 기반의 스프링을 활용한 프레임워크 구축 개발자    19/02/01   09:00:49     정상      17:53:19       정상</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github 기반의 스프링을 활용한 프레임워크 구축 개발자    19/02/07   09:05:13     지각      17:52:34       정상</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github 기반의 스프링을 활용한 프레임워크 구축 개발자    19/02/08   09:05:03     지각      17:50:25       정상</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github 기반의 스프링을 활용한 프레임워크 구축 개발자    19/02/11    09:04:03    정상      17:52:16       정상</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github 기반의 스프링을 활용한 프레임워크 구축 개발자    19/02/12    09:04:50    정상      17:53:06       정상</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github 기반의 스프링을 활용한 프레임워크 구축 개발자    19/02/13    09:01:58    정상      17:53:30       정상</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github 기반의 스프링을 활용한 프레임워크 구축 개발자    19/02/14    09:00:07    정상       17:52:47       정상</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p:txBody>
      </p:sp>
      <p:sp>
        <p:nvSpPr>
          <p:cNvPr id="1155" name="Google Shape;1155;p40"/>
          <p:cNvSpPr txBox="1"/>
          <p:nvPr/>
        </p:nvSpPr>
        <p:spPr>
          <a:xfrm>
            <a:off x="9372889" y="4756551"/>
            <a:ext cx="8362330"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		과정명		           출결일       입실시간    입실상태  퇴실시간	    퇴실상태</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github 기반의 스프링을 활용한 프레임워크 구축 개발자    19/02/01   09:00:49     정상	     17:53:19       정상</a:t>
            </a:r>
            <a:endParaRPr/>
          </a:p>
        </p:txBody>
      </p:sp>
      <p:sp>
        <p:nvSpPr>
          <p:cNvPr id="1156" name="Google Shape;1156;p40"/>
          <p:cNvSpPr txBox="1"/>
          <p:nvPr/>
        </p:nvSpPr>
        <p:spPr>
          <a:xfrm>
            <a:off x="1107693" y="4137227"/>
            <a:ext cx="8467392"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begin</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 특정 학생 전체 출결 조회</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if pseq != 0 and pyear = 0 and pmonth = 0 and pday = 0 then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open presult</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for select * from vwstudentattendance where "학생번호" = pseq;</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 특정 학생, 특정 연도 출결 조회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elsif pseq != 0 and pyear != 0 and pmonth = 0 and pday = 0 then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declare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vseq number := 3;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vyear number := 2019</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vmonth number := 2;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vday number := 0;</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vresult sys_refcursor;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vrow vwstudentattendance%rowtype;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begin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procstudentattendance(vseq, vyear, vmonth, vday, vresult);</a:t>
            </a:r>
            <a:endParaRPr sz="1800">
              <a:solidFill>
                <a:schemeClr val="dk1"/>
              </a:solidFill>
              <a:latin typeface="Arial"/>
              <a:ea typeface="Arial"/>
              <a:cs typeface="Arial"/>
              <a:sym typeface="Arial"/>
            </a:endParaRPr>
          </a:p>
        </p:txBody>
      </p:sp>
      <p:grpSp>
        <p:nvGrpSpPr>
          <p:cNvPr id="1157" name="Google Shape;1157;p40"/>
          <p:cNvGrpSpPr/>
          <p:nvPr/>
        </p:nvGrpSpPr>
        <p:grpSpPr>
          <a:xfrm>
            <a:off x="836162" y="2840053"/>
            <a:ext cx="8088219" cy="2164424"/>
            <a:chOff x="562723" y="3247260"/>
            <a:chExt cx="9313262" cy="2761932"/>
          </a:xfrm>
        </p:grpSpPr>
        <p:grpSp>
          <p:nvGrpSpPr>
            <p:cNvPr id="1158" name="Google Shape;1158;p40"/>
            <p:cNvGrpSpPr/>
            <p:nvPr/>
          </p:nvGrpSpPr>
          <p:grpSpPr>
            <a:xfrm>
              <a:off x="562723" y="3247260"/>
              <a:ext cx="9313262" cy="2761932"/>
              <a:chOff x="562723" y="3247260"/>
              <a:chExt cx="9313262" cy="2761932"/>
            </a:xfrm>
          </p:grpSpPr>
          <p:pic>
            <p:nvPicPr>
              <p:cNvPr id="1159" name="Google Shape;1159;p40"/>
              <p:cNvPicPr preferRelativeResize="0"/>
              <p:nvPr/>
            </p:nvPicPr>
            <p:blipFill rotWithShape="1">
              <a:blip r:embed="rId13">
                <a:alphaModFix/>
              </a:blip>
              <a:srcRect b="0" l="0" r="0" t="0"/>
              <a:stretch/>
            </p:blipFill>
            <p:spPr>
              <a:xfrm>
                <a:off x="562723" y="3247260"/>
                <a:ext cx="9313262" cy="2761932"/>
              </a:xfrm>
              <a:prstGeom prst="rect">
                <a:avLst/>
              </a:prstGeom>
              <a:noFill/>
              <a:ln>
                <a:noFill/>
              </a:ln>
            </p:spPr>
          </p:pic>
          <p:pic>
            <p:nvPicPr>
              <p:cNvPr id="1160" name="Google Shape;1160;p40"/>
              <p:cNvPicPr preferRelativeResize="0"/>
              <p:nvPr/>
            </p:nvPicPr>
            <p:blipFill rotWithShape="1">
              <a:blip r:embed="rId14">
                <a:alphaModFix/>
              </a:blip>
              <a:srcRect b="0" l="0" r="0" t="0"/>
              <a:stretch/>
            </p:blipFill>
            <p:spPr>
              <a:xfrm>
                <a:off x="2800901" y="3847605"/>
                <a:ext cx="4656631" cy="1380966"/>
              </a:xfrm>
              <a:prstGeom prst="rect">
                <a:avLst/>
              </a:prstGeom>
              <a:noFill/>
              <a:ln>
                <a:noFill/>
              </a:ln>
            </p:spPr>
          </p:pic>
        </p:grpSp>
        <p:sp>
          <p:nvSpPr>
            <p:cNvPr id="1161" name="Google Shape;1161;p40"/>
            <p:cNvSpPr txBox="1"/>
            <p:nvPr/>
          </p:nvSpPr>
          <p:spPr>
            <a:xfrm>
              <a:off x="3207074" y="3924580"/>
              <a:ext cx="3738536" cy="123713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주요쿼리</a:t>
              </a:r>
              <a:endParaRPr sz="1800">
                <a:solidFill>
                  <a:schemeClr val="dk1"/>
                </a:solidFill>
                <a:latin typeface="Arial"/>
                <a:ea typeface="Arial"/>
                <a:cs typeface="Arial"/>
                <a:sym typeface="Arial"/>
              </a:endParaRPr>
            </a:p>
          </p:txBody>
        </p:sp>
        <p:pic>
          <p:nvPicPr>
            <p:cNvPr id="1162" name="Google Shape;1162;p40"/>
            <p:cNvPicPr preferRelativeResize="0"/>
            <p:nvPr/>
          </p:nvPicPr>
          <p:blipFill rotWithShape="1">
            <a:blip r:embed="rId15">
              <a:alphaModFix/>
            </a:blip>
            <a:srcRect b="0" l="0" r="0" t="0"/>
            <a:stretch/>
          </p:blipFill>
          <p:spPr>
            <a:xfrm rot="-1980000">
              <a:off x="2243505" y="3680753"/>
              <a:ext cx="1786076" cy="687969"/>
            </a:xfrm>
            <a:prstGeom prst="rect">
              <a:avLst/>
            </a:prstGeom>
            <a:noFill/>
            <a:ln>
              <a:noFill/>
            </a:ln>
          </p:spPr>
        </p:pic>
      </p:grpSp>
      <p:grpSp>
        <p:nvGrpSpPr>
          <p:cNvPr id="1163" name="Google Shape;1163;p40"/>
          <p:cNvGrpSpPr/>
          <p:nvPr/>
        </p:nvGrpSpPr>
        <p:grpSpPr>
          <a:xfrm>
            <a:off x="8951643" y="2703045"/>
            <a:ext cx="9313262" cy="2297164"/>
            <a:chOff x="562723" y="3247260"/>
            <a:chExt cx="9313262" cy="2761932"/>
          </a:xfrm>
        </p:grpSpPr>
        <p:grpSp>
          <p:nvGrpSpPr>
            <p:cNvPr id="1164" name="Google Shape;1164;p40"/>
            <p:cNvGrpSpPr/>
            <p:nvPr/>
          </p:nvGrpSpPr>
          <p:grpSpPr>
            <a:xfrm>
              <a:off x="562723" y="3247260"/>
              <a:ext cx="9313262" cy="2761932"/>
              <a:chOff x="562723" y="3247260"/>
              <a:chExt cx="9313262" cy="2761932"/>
            </a:xfrm>
          </p:grpSpPr>
          <p:pic>
            <p:nvPicPr>
              <p:cNvPr id="1165" name="Google Shape;1165;p40"/>
              <p:cNvPicPr preferRelativeResize="0"/>
              <p:nvPr/>
            </p:nvPicPr>
            <p:blipFill rotWithShape="1">
              <a:blip r:embed="rId13">
                <a:alphaModFix/>
              </a:blip>
              <a:srcRect b="0" l="0" r="0" t="0"/>
              <a:stretch/>
            </p:blipFill>
            <p:spPr>
              <a:xfrm>
                <a:off x="562723" y="3247260"/>
                <a:ext cx="9313262" cy="2761932"/>
              </a:xfrm>
              <a:prstGeom prst="rect">
                <a:avLst/>
              </a:prstGeom>
              <a:noFill/>
              <a:ln>
                <a:noFill/>
              </a:ln>
            </p:spPr>
          </p:pic>
          <p:pic>
            <p:nvPicPr>
              <p:cNvPr id="1166" name="Google Shape;1166;p40"/>
              <p:cNvPicPr preferRelativeResize="0"/>
              <p:nvPr/>
            </p:nvPicPr>
            <p:blipFill rotWithShape="1">
              <a:blip r:embed="rId14">
                <a:alphaModFix/>
              </a:blip>
              <a:srcRect b="0" l="0" r="0" t="0"/>
              <a:stretch/>
            </p:blipFill>
            <p:spPr>
              <a:xfrm>
                <a:off x="2800901" y="3847605"/>
                <a:ext cx="4656631" cy="1380966"/>
              </a:xfrm>
              <a:prstGeom prst="rect">
                <a:avLst/>
              </a:prstGeom>
              <a:noFill/>
              <a:ln>
                <a:noFill/>
              </a:ln>
            </p:spPr>
          </p:pic>
        </p:grpSp>
        <p:sp>
          <p:nvSpPr>
            <p:cNvPr id="1167" name="Google Shape;1167;p40"/>
            <p:cNvSpPr txBox="1"/>
            <p:nvPr/>
          </p:nvSpPr>
          <p:spPr>
            <a:xfrm>
              <a:off x="3207074" y="4058399"/>
              <a:ext cx="3738536" cy="9694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질의 결과</a:t>
              </a:r>
              <a:endParaRPr sz="1800">
                <a:solidFill>
                  <a:schemeClr val="dk1"/>
                </a:solidFill>
                <a:latin typeface="Arial"/>
                <a:ea typeface="Arial"/>
                <a:cs typeface="Arial"/>
                <a:sym typeface="Arial"/>
              </a:endParaRPr>
            </a:p>
          </p:txBody>
        </p:sp>
        <p:pic>
          <p:nvPicPr>
            <p:cNvPr id="1168" name="Google Shape;1168;p40"/>
            <p:cNvPicPr preferRelativeResize="0"/>
            <p:nvPr/>
          </p:nvPicPr>
          <p:blipFill rotWithShape="1">
            <a:blip r:embed="rId15">
              <a:alphaModFix/>
            </a:blip>
            <a:srcRect b="0" l="0" r="0" t="0"/>
            <a:stretch/>
          </p:blipFill>
          <p:spPr>
            <a:xfrm rot="-1980000">
              <a:off x="2243505" y="3680753"/>
              <a:ext cx="1786076" cy="687969"/>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A28A"/>
        </a:solidFill>
      </p:bgPr>
    </p:bg>
    <p:spTree>
      <p:nvGrpSpPr>
        <p:cNvPr id="1172" name="Shape 1172"/>
        <p:cNvGrpSpPr/>
        <p:nvPr/>
      </p:nvGrpSpPr>
      <p:grpSpPr>
        <a:xfrm>
          <a:off x="0" y="0"/>
          <a:ext cx="0" cy="0"/>
          <a:chOff x="0" y="0"/>
          <a:chExt cx="0" cy="0"/>
        </a:xfrm>
      </p:grpSpPr>
      <p:grpSp>
        <p:nvGrpSpPr>
          <p:cNvPr id="1173" name="Google Shape;1173;p41"/>
          <p:cNvGrpSpPr/>
          <p:nvPr/>
        </p:nvGrpSpPr>
        <p:grpSpPr>
          <a:xfrm>
            <a:off x="-7883185" y="-4197685"/>
            <a:ext cx="34532055" cy="18974004"/>
            <a:chOff x="-7883185" y="-4197685"/>
            <a:chExt cx="34532055" cy="18974004"/>
          </a:xfrm>
        </p:grpSpPr>
        <p:grpSp>
          <p:nvGrpSpPr>
            <p:cNvPr id="1174" name="Google Shape;1174;p41"/>
            <p:cNvGrpSpPr/>
            <p:nvPr/>
          </p:nvGrpSpPr>
          <p:grpSpPr>
            <a:xfrm>
              <a:off x="-7883185" y="-4197685"/>
              <a:ext cx="34532055" cy="18974004"/>
              <a:chOff x="-7883185" y="-4197685"/>
              <a:chExt cx="34532055" cy="18974004"/>
            </a:xfrm>
          </p:grpSpPr>
          <p:pic>
            <p:nvPicPr>
              <p:cNvPr id="1175" name="Google Shape;1175;p41"/>
              <p:cNvPicPr preferRelativeResize="0"/>
              <p:nvPr/>
            </p:nvPicPr>
            <p:blipFill rotWithShape="1">
              <a:blip r:embed="rId3">
                <a:alphaModFix/>
              </a:blip>
              <a:srcRect b="0" l="0" r="0" t="0"/>
              <a:stretch/>
            </p:blipFill>
            <p:spPr>
              <a:xfrm>
                <a:off x="-7883185" y="-4197685"/>
                <a:ext cx="34532055" cy="18974004"/>
              </a:xfrm>
              <a:prstGeom prst="rect">
                <a:avLst/>
              </a:prstGeom>
              <a:noFill/>
              <a:ln>
                <a:noFill/>
              </a:ln>
            </p:spPr>
          </p:pic>
          <p:pic>
            <p:nvPicPr>
              <p:cNvPr id="1176" name="Google Shape;1176;p41"/>
              <p:cNvPicPr preferRelativeResize="0"/>
              <p:nvPr/>
            </p:nvPicPr>
            <p:blipFill rotWithShape="1">
              <a:blip r:embed="rId4">
                <a:alphaModFix/>
              </a:blip>
              <a:srcRect b="0" l="0" r="0" t="0"/>
              <a:stretch/>
            </p:blipFill>
            <p:spPr>
              <a:xfrm>
                <a:off x="516701" y="370142"/>
                <a:ext cx="17266028" cy="9487001"/>
              </a:xfrm>
              <a:prstGeom prst="rect">
                <a:avLst/>
              </a:prstGeom>
              <a:noFill/>
              <a:ln>
                <a:noFill/>
              </a:ln>
            </p:spPr>
          </p:pic>
        </p:grpSp>
        <p:pic>
          <p:nvPicPr>
            <p:cNvPr id="1177" name="Google Shape;1177;p41"/>
            <p:cNvPicPr preferRelativeResize="0"/>
            <p:nvPr/>
          </p:nvPicPr>
          <p:blipFill rotWithShape="1">
            <a:blip r:embed="rId5">
              <a:alphaModFix/>
            </a:blip>
            <a:srcRect b="0" l="0" r="0" t="0"/>
            <a:stretch/>
          </p:blipFill>
          <p:spPr>
            <a:xfrm>
              <a:off x="914827" y="152381"/>
              <a:ext cx="16279450" cy="926831"/>
            </a:xfrm>
            <a:prstGeom prst="rect">
              <a:avLst/>
            </a:prstGeom>
            <a:noFill/>
            <a:ln>
              <a:noFill/>
            </a:ln>
          </p:spPr>
        </p:pic>
      </p:grpSp>
      <p:grpSp>
        <p:nvGrpSpPr>
          <p:cNvPr id="1178" name="Google Shape;1178;p41"/>
          <p:cNvGrpSpPr/>
          <p:nvPr/>
        </p:nvGrpSpPr>
        <p:grpSpPr>
          <a:xfrm>
            <a:off x="-3256600" y="815693"/>
            <a:ext cx="24982840" cy="2817854"/>
            <a:chOff x="-3256600" y="815693"/>
            <a:chExt cx="24982840" cy="2817854"/>
          </a:xfrm>
        </p:grpSpPr>
        <p:pic>
          <p:nvPicPr>
            <p:cNvPr id="1179" name="Google Shape;1179;p41"/>
            <p:cNvPicPr preferRelativeResize="0"/>
            <p:nvPr/>
          </p:nvPicPr>
          <p:blipFill rotWithShape="1">
            <a:blip r:embed="rId6">
              <a:alphaModFix/>
            </a:blip>
            <a:srcRect b="0" l="0" r="0" t="0"/>
            <a:stretch/>
          </p:blipFill>
          <p:spPr>
            <a:xfrm rot="-5400000">
              <a:off x="7825893" y="-10266800"/>
              <a:ext cx="2817854" cy="24982840"/>
            </a:xfrm>
            <a:prstGeom prst="rect">
              <a:avLst/>
            </a:prstGeom>
            <a:noFill/>
            <a:ln>
              <a:noFill/>
            </a:ln>
          </p:spPr>
        </p:pic>
        <p:pic>
          <p:nvPicPr>
            <p:cNvPr id="1180" name="Google Shape;1180;p41"/>
            <p:cNvPicPr preferRelativeResize="0"/>
            <p:nvPr/>
          </p:nvPicPr>
          <p:blipFill rotWithShape="1">
            <a:blip r:embed="rId7">
              <a:alphaModFix/>
            </a:blip>
            <a:srcRect b="0" l="0" r="0" t="0"/>
            <a:stretch/>
          </p:blipFill>
          <p:spPr>
            <a:xfrm rot="-5400000">
              <a:off x="8438394" y="-4113053"/>
              <a:ext cx="1408927" cy="12491420"/>
            </a:xfrm>
            <a:prstGeom prst="rect">
              <a:avLst/>
            </a:prstGeom>
            <a:noFill/>
            <a:ln>
              <a:noFill/>
            </a:ln>
          </p:spPr>
        </p:pic>
      </p:grpSp>
      <p:sp>
        <p:nvSpPr>
          <p:cNvPr id="1181" name="Google Shape;1181;p41"/>
          <p:cNvSpPr txBox="1"/>
          <p:nvPr/>
        </p:nvSpPr>
        <p:spPr>
          <a:xfrm>
            <a:off x="812631" y="1609609"/>
            <a:ext cx="16812914" cy="1107996"/>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600"/>
              <a:buFont typeface="Arial"/>
              <a:buNone/>
            </a:pPr>
            <a:r>
              <a:rPr b="1" i="0" lang="en-US" sz="6600" u="none" cap="none" strike="noStrike">
                <a:solidFill>
                  <a:srgbClr val="172F16"/>
                </a:solidFill>
                <a:latin typeface="Arial"/>
                <a:ea typeface="Arial"/>
                <a:cs typeface="Arial"/>
                <a:sym typeface="Arial"/>
              </a:rPr>
              <a:t>교사 평가</a:t>
            </a:r>
            <a:endParaRPr b="0" i="0" sz="2800" u="none" cap="none" strike="noStrike">
              <a:solidFill>
                <a:schemeClr val="dk1"/>
              </a:solidFill>
              <a:latin typeface="Arial"/>
              <a:ea typeface="Arial"/>
              <a:cs typeface="Arial"/>
              <a:sym typeface="Arial"/>
            </a:endParaRPr>
          </a:p>
        </p:txBody>
      </p:sp>
      <p:pic>
        <p:nvPicPr>
          <p:cNvPr id="1182" name="Google Shape;1182;p41"/>
          <p:cNvPicPr preferRelativeResize="0"/>
          <p:nvPr/>
        </p:nvPicPr>
        <p:blipFill rotWithShape="1">
          <a:blip r:embed="rId8">
            <a:alphaModFix/>
          </a:blip>
          <a:srcRect b="0" l="0" r="0" t="0"/>
          <a:stretch/>
        </p:blipFill>
        <p:spPr>
          <a:xfrm>
            <a:off x="7211296" y="1281944"/>
            <a:ext cx="2097009" cy="1902686"/>
          </a:xfrm>
          <a:prstGeom prst="rect">
            <a:avLst/>
          </a:prstGeom>
          <a:noFill/>
          <a:ln>
            <a:noFill/>
          </a:ln>
        </p:spPr>
      </p:pic>
      <p:pic>
        <p:nvPicPr>
          <p:cNvPr id="1183" name="Google Shape;1183;p41"/>
          <p:cNvPicPr preferRelativeResize="0"/>
          <p:nvPr/>
        </p:nvPicPr>
        <p:blipFill rotWithShape="1">
          <a:blip r:embed="rId9">
            <a:alphaModFix/>
          </a:blip>
          <a:srcRect b="0" l="0" r="0" t="0"/>
          <a:stretch/>
        </p:blipFill>
        <p:spPr>
          <a:xfrm>
            <a:off x="3212801" y="3057627"/>
            <a:ext cx="12175767" cy="6660663"/>
          </a:xfrm>
          <a:prstGeom prst="rect">
            <a:avLst/>
          </a:prstGeom>
          <a:noFill/>
          <a:ln>
            <a:noFill/>
          </a:ln>
        </p:spPr>
      </p:pic>
      <p:pic>
        <p:nvPicPr>
          <p:cNvPr id="1184" name="Google Shape;1184;p41"/>
          <p:cNvPicPr preferRelativeResize="0"/>
          <p:nvPr/>
        </p:nvPicPr>
        <p:blipFill rotWithShape="1">
          <a:blip r:embed="rId10">
            <a:alphaModFix/>
          </a:blip>
          <a:srcRect b="0" l="0" r="0" t="0"/>
          <a:stretch/>
        </p:blipFill>
        <p:spPr>
          <a:xfrm>
            <a:off x="3327287" y="4046926"/>
            <a:ext cx="11531714" cy="480896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9ADA1"/>
        </a:solidFill>
      </p:bgPr>
    </p:bg>
    <p:spTree>
      <p:nvGrpSpPr>
        <p:cNvPr id="1188" name="Shape 1188"/>
        <p:cNvGrpSpPr/>
        <p:nvPr/>
      </p:nvGrpSpPr>
      <p:grpSpPr>
        <a:xfrm>
          <a:off x="0" y="0"/>
          <a:ext cx="0" cy="0"/>
          <a:chOff x="0" y="0"/>
          <a:chExt cx="0" cy="0"/>
        </a:xfrm>
      </p:grpSpPr>
      <p:grpSp>
        <p:nvGrpSpPr>
          <p:cNvPr id="1189" name="Google Shape;1189;p42"/>
          <p:cNvGrpSpPr/>
          <p:nvPr/>
        </p:nvGrpSpPr>
        <p:grpSpPr>
          <a:xfrm>
            <a:off x="4020690" y="754307"/>
            <a:ext cx="10437743" cy="11756209"/>
            <a:chOff x="4020690" y="754307"/>
            <a:chExt cx="10437743" cy="11756209"/>
          </a:xfrm>
        </p:grpSpPr>
        <p:pic>
          <p:nvPicPr>
            <p:cNvPr id="1190" name="Google Shape;1190;p42"/>
            <p:cNvPicPr preferRelativeResize="0"/>
            <p:nvPr/>
          </p:nvPicPr>
          <p:blipFill rotWithShape="1">
            <a:blip r:embed="rId3">
              <a:alphaModFix/>
            </a:blip>
            <a:srcRect b="0" l="0" r="0" t="0"/>
            <a:stretch/>
          </p:blipFill>
          <p:spPr>
            <a:xfrm>
              <a:off x="4020690" y="754307"/>
              <a:ext cx="10437743" cy="11756209"/>
            </a:xfrm>
            <a:prstGeom prst="rect">
              <a:avLst/>
            </a:prstGeom>
            <a:noFill/>
            <a:ln>
              <a:noFill/>
            </a:ln>
          </p:spPr>
        </p:pic>
        <p:pic>
          <p:nvPicPr>
            <p:cNvPr id="1191" name="Google Shape;1191;p42"/>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grpSp>
        <p:nvGrpSpPr>
          <p:cNvPr id="1192" name="Google Shape;1192;p42"/>
          <p:cNvGrpSpPr/>
          <p:nvPr/>
        </p:nvGrpSpPr>
        <p:grpSpPr>
          <a:xfrm>
            <a:off x="-7883185" y="-4197685"/>
            <a:ext cx="34532055" cy="18974004"/>
            <a:chOff x="-7883185" y="-4197685"/>
            <a:chExt cx="34532055" cy="18974004"/>
          </a:xfrm>
        </p:grpSpPr>
        <p:pic>
          <p:nvPicPr>
            <p:cNvPr id="1193" name="Google Shape;1193;p42"/>
            <p:cNvPicPr preferRelativeResize="0"/>
            <p:nvPr/>
          </p:nvPicPr>
          <p:blipFill rotWithShape="1">
            <a:blip r:embed="rId5">
              <a:alphaModFix/>
            </a:blip>
            <a:srcRect b="0" l="0" r="0" t="0"/>
            <a:stretch/>
          </p:blipFill>
          <p:spPr>
            <a:xfrm>
              <a:off x="-7883185" y="-4197685"/>
              <a:ext cx="34532055" cy="18974004"/>
            </a:xfrm>
            <a:prstGeom prst="rect">
              <a:avLst/>
            </a:prstGeom>
            <a:noFill/>
            <a:ln>
              <a:noFill/>
            </a:ln>
          </p:spPr>
        </p:pic>
        <p:pic>
          <p:nvPicPr>
            <p:cNvPr id="1194" name="Google Shape;1194;p42"/>
            <p:cNvPicPr preferRelativeResize="0"/>
            <p:nvPr/>
          </p:nvPicPr>
          <p:blipFill rotWithShape="1">
            <a:blip r:embed="rId6">
              <a:alphaModFix/>
            </a:blip>
            <a:srcRect b="0" l="0" r="0" t="0"/>
            <a:stretch/>
          </p:blipFill>
          <p:spPr>
            <a:xfrm>
              <a:off x="516701" y="370142"/>
              <a:ext cx="17266028" cy="9487001"/>
            </a:xfrm>
            <a:prstGeom prst="rect">
              <a:avLst/>
            </a:prstGeom>
            <a:noFill/>
            <a:ln>
              <a:noFill/>
            </a:ln>
          </p:spPr>
        </p:pic>
      </p:grpSp>
      <p:pic>
        <p:nvPicPr>
          <p:cNvPr id="1195" name="Google Shape;1195;p42"/>
          <p:cNvPicPr preferRelativeResize="0"/>
          <p:nvPr/>
        </p:nvPicPr>
        <p:blipFill rotWithShape="1">
          <a:blip r:embed="rId7">
            <a:alphaModFix/>
          </a:blip>
          <a:srcRect b="0" l="0" r="0" t="0"/>
          <a:stretch/>
        </p:blipFill>
        <p:spPr>
          <a:xfrm>
            <a:off x="914827" y="3533053"/>
            <a:ext cx="16545147" cy="6033818"/>
          </a:xfrm>
          <a:prstGeom prst="rect">
            <a:avLst/>
          </a:prstGeom>
          <a:noFill/>
          <a:ln>
            <a:noFill/>
          </a:ln>
        </p:spPr>
      </p:pic>
      <p:pic>
        <p:nvPicPr>
          <p:cNvPr id="1196" name="Google Shape;1196;p42"/>
          <p:cNvPicPr preferRelativeResize="0"/>
          <p:nvPr/>
        </p:nvPicPr>
        <p:blipFill rotWithShape="1">
          <a:blip r:embed="rId8">
            <a:alphaModFix/>
          </a:blip>
          <a:srcRect b="0" l="0" r="0" t="0"/>
          <a:stretch/>
        </p:blipFill>
        <p:spPr>
          <a:xfrm rot="5400000">
            <a:off x="6407616" y="6454638"/>
            <a:ext cx="5474527" cy="92327"/>
          </a:xfrm>
          <a:prstGeom prst="rect">
            <a:avLst/>
          </a:prstGeom>
          <a:noFill/>
          <a:ln>
            <a:noFill/>
          </a:ln>
        </p:spPr>
      </p:pic>
      <p:pic>
        <p:nvPicPr>
          <p:cNvPr id="1197" name="Google Shape;1197;p42"/>
          <p:cNvPicPr preferRelativeResize="0"/>
          <p:nvPr/>
        </p:nvPicPr>
        <p:blipFill rotWithShape="1">
          <a:blip r:embed="rId9">
            <a:alphaModFix/>
          </a:blip>
          <a:srcRect b="0" l="0" r="0" t="0"/>
          <a:stretch/>
        </p:blipFill>
        <p:spPr>
          <a:xfrm rot="-5400000">
            <a:off x="8571206" y="-3791690"/>
            <a:ext cx="1674031" cy="12138053"/>
          </a:xfrm>
          <a:prstGeom prst="rect">
            <a:avLst/>
          </a:prstGeom>
          <a:noFill/>
          <a:ln>
            <a:noFill/>
          </a:ln>
        </p:spPr>
      </p:pic>
      <p:pic>
        <p:nvPicPr>
          <p:cNvPr id="1198" name="Google Shape;1198;p42"/>
          <p:cNvPicPr preferRelativeResize="0"/>
          <p:nvPr/>
        </p:nvPicPr>
        <p:blipFill rotWithShape="1">
          <a:blip r:embed="rId10">
            <a:alphaModFix/>
          </a:blip>
          <a:srcRect b="0" l="0" r="0" t="0"/>
          <a:stretch/>
        </p:blipFill>
        <p:spPr>
          <a:xfrm>
            <a:off x="914827" y="152381"/>
            <a:ext cx="16279450" cy="926831"/>
          </a:xfrm>
          <a:prstGeom prst="rect">
            <a:avLst/>
          </a:prstGeom>
          <a:noFill/>
          <a:ln>
            <a:noFill/>
          </a:ln>
        </p:spPr>
      </p:pic>
      <p:sp>
        <p:nvSpPr>
          <p:cNvPr id="1199" name="Google Shape;1199;p42"/>
          <p:cNvSpPr txBox="1"/>
          <p:nvPr/>
        </p:nvSpPr>
        <p:spPr>
          <a:xfrm>
            <a:off x="1469232" y="1553477"/>
            <a:ext cx="15912043" cy="156962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rgbClr val="1D1B10"/>
                </a:solidFill>
                <a:latin typeface="Arial"/>
                <a:ea typeface="Arial"/>
                <a:cs typeface="Arial"/>
                <a:sym typeface="Arial"/>
              </a:rPr>
              <a:t>학생의 교사 평가 및</a:t>
            </a:r>
            <a:endParaRPr b="1" i="0" sz="4800" u="none" cap="none" strike="noStrike">
              <a:solidFill>
                <a:srgbClr val="1D1B1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rgbClr val="1D1B10"/>
                </a:solidFill>
                <a:latin typeface="Arial"/>
                <a:ea typeface="Arial"/>
                <a:cs typeface="Arial"/>
                <a:sym typeface="Arial"/>
              </a:rPr>
              <a:t>교사의 평가 조회</a:t>
            </a:r>
            <a:endParaRPr b="1" i="0" sz="4800" u="none" cap="none" strike="noStrike">
              <a:solidFill>
                <a:srgbClr val="1D1B10"/>
              </a:solidFill>
              <a:latin typeface="Arial"/>
              <a:ea typeface="Arial"/>
              <a:cs typeface="Arial"/>
              <a:sym typeface="Arial"/>
            </a:endParaRPr>
          </a:p>
        </p:txBody>
      </p:sp>
      <p:pic>
        <p:nvPicPr>
          <p:cNvPr id="1200" name="Google Shape;1200;p42"/>
          <p:cNvPicPr preferRelativeResize="0"/>
          <p:nvPr/>
        </p:nvPicPr>
        <p:blipFill rotWithShape="1">
          <a:blip r:embed="rId11">
            <a:alphaModFix/>
          </a:blip>
          <a:srcRect b="0" l="0" r="0" t="0"/>
          <a:stretch/>
        </p:blipFill>
        <p:spPr>
          <a:xfrm rot="-1200000">
            <a:off x="3185295" y="1287645"/>
            <a:ext cx="493239" cy="982591"/>
          </a:xfrm>
          <a:prstGeom prst="rect">
            <a:avLst/>
          </a:prstGeom>
          <a:noFill/>
          <a:ln>
            <a:noFill/>
          </a:ln>
        </p:spPr>
      </p:pic>
      <p:pic>
        <p:nvPicPr>
          <p:cNvPr id="1201" name="Google Shape;1201;p42"/>
          <p:cNvPicPr preferRelativeResize="0"/>
          <p:nvPr/>
        </p:nvPicPr>
        <p:blipFill rotWithShape="1">
          <a:blip r:embed="rId12">
            <a:alphaModFix/>
          </a:blip>
          <a:srcRect b="0" l="0" r="0" t="0"/>
          <a:stretch/>
        </p:blipFill>
        <p:spPr>
          <a:xfrm>
            <a:off x="9640782" y="3044652"/>
            <a:ext cx="2560274" cy="256146"/>
          </a:xfrm>
          <a:prstGeom prst="rect">
            <a:avLst/>
          </a:prstGeom>
          <a:noFill/>
          <a:ln>
            <a:noFill/>
          </a:ln>
        </p:spPr>
      </p:pic>
      <p:sp>
        <p:nvSpPr>
          <p:cNvPr id="1202" name="Google Shape;1202;p42"/>
          <p:cNvSpPr txBox="1"/>
          <p:nvPr/>
        </p:nvSpPr>
        <p:spPr>
          <a:xfrm>
            <a:off x="8924925" y="4829175"/>
            <a:ext cx="914400" cy="914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3" name="Google Shape;1203;p42"/>
          <p:cNvSpPr txBox="1"/>
          <p:nvPr/>
        </p:nvSpPr>
        <p:spPr>
          <a:xfrm>
            <a:off x="9258183" y="7153918"/>
            <a:ext cx="9097433" cy="26930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교사이름		과정명		      과정종료일  준비 실행 전문성 태도 지원 총점 기타의견</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  조인규  Framework을 활용한 빅데이터 개발자 전문 과정 19/09/01    8     3       1       5    0    1.7  감사합니다!</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  조인규  Framework을 활용한 빅데이터 개발자 전문 과정 19/09/01    5     9       4      9    7    3.4  너무 잘 들었습니다</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  조인규  Framework을 활용한 빅데이터 개발자 전문 과정 19/09/01    9     8       9      9    7    4.2  수업 잘 배웠습니다</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  조인규  Framework을 활용한 빅데이터 개발자 전문 과정 19/09/01    0     6       2      4    2    1.4  개발자 취업 했어요.</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  조인규  Framework을 활용한 빅데이터 개발자 전문 과정 19/09/01    2     0       2      4    3    1.1  자신감이 생겼습니다</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p:txBody>
      </p:sp>
      <p:sp>
        <p:nvSpPr>
          <p:cNvPr id="1204" name="Google Shape;1204;p42"/>
          <p:cNvSpPr txBox="1"/>
          <p:nvPr/>
        </p:nvSpPr>
        <p:spPr>
          <a:xfrm>
            <a:off x="9263952" y="4665017"/>
            <a:ext cx="8993404" cy="27930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교사이름		과정명		      과정종료일  준비 실행 전문성 태도 지원 총점 기타의견</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  조인규  Framework을 활용한 빅데이터 개발자 전문 과정 19/09/01    8     3       1       5    0    1.7  감사합니다!</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  조인규  Framework을 활용한 빅데이터 개발자 전문 과정 19/09/01    5     9       4      9    7    3.4  너무 잘 들었습니다</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  조인규  Framework을 활용한 빅데이터 개발자 전문 과정 19/09/01    0     0       0      0    0    0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  조인규  Framework을 활용한 빅데이터 개발자 전문 과정 19/09/01    0     6       2      4    2    1.4  개발자 취업 했어요.</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  조인규  Framework을 활용한 빅데이터 개발자 전문 과정 19/09/01    2     0       2      4    3    1.1  자신감이 생겼습니다</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ㅡㅡㅡㅡㅡㅡㅡㅡㅡㅡㅡㅡㅡㅡㅡㅡㅡㅡㅡㅡㅡㅡㅡㅡㅡㅡㅡㅡㅡㅡㅡㅡㅡㅡㅡㅡㅡㅡㅡㅡㅡㅡㅡㅡㅡㅡㅡㅡㅡㅡㅡㅡㅡㅡㅡㅡ</a:t>
            </a:r>
            <a:endParaRPr sz="1300">
              <a:solidFill>
                <a:schemeClr val="dk1"/>
              </a:solidFill>
              <a:latin typeface="Arial"/>
              <a:ea typeface="Arial"/>
              <a:cs typeface="Arial"/>
              <a:sym typeface="Arial"/>
            </a:endParaRPr>
          </a:p>
        </p:txBody>
      </p:sp>
      <p:grpSp>
        <p:nvGrpSpPr>
          <p:cNvPr id="1205" name="Google Shape;1205;p42"/>
          <p:cNvGrpSpPr/>
          <p:nvPr/>
        </p:nvGrpSpPr>
        <p:grpSpPr>
          <a:xfrm>
            <a:off x="9099243" y="2614956"/>
            <a:ext cx="9313262" cy="2297164"/>
            <a:chOff x="562723" y="3247260"/>
            <a:chExt cx="9313262" cy="2761932"/>
          </a:xfrm>
        </p:grpSpPr>
        <p:grpSp>
          <p:nvGrpSpPr>
            <p:cNvPr id="1206" name="Google Shape;1206;p42"/>
            <p:cNvGrpSpPr/>
            <p:nvPr/>
          </p:nvGrpSpPr>
          <p:grpSpPr>
            <a:xfrm>
              <a:off x="562723" y="3247260"/>
              <a:ext cx="9313262" cy="2761932"/>
              <a:chOff x="562723" y="3247260"/>
              <a:chExt cx="9313262" cy="2761932"/>
            </a:xfrm>
          </p:grpSpPr>
          <p:pic>
            <p:nvPicPr>
              <p:cNvPr id="1207" name="Google Shape;1207;p42"/>
              <p:cNvPicPr preferRelativeResize="0"/>
              <p:nvPr/>
            </p:nvPicPr>
            <p:blipFill rotWithShape="1">
              <a:blip r:embed="rId13">
                <a:alphaModFix/>
              </a:blip>
              <a:srcRect b="0" l="0" r="0" t="0"/>
              <a:stretch/>
            </p:blipFill>
            <p:spPr>
              <a:xfrm>
                <a:off x="562723" y="3247260"/>
                <a:ext cx="9313262" cy="2761932"/>
              </a:xfrm>
              <a:prstGeom prst="rect">
                <a:avLst/>
              </a:prstGeom>
              <a:noFill/>
              <a:ln>
                <a:noFill/>
              </a:ln>
            </p:spPr>
          </p:pic>
          <p:pic>
            <p:nvPicPr>
              <p:cNvPr id="1208" name="Google Shape;1208;p42"/>
              <p:cNvPicPr preferRelativeResize="0"/>
              <p:nvPr/>
            </p:nvPicPr>
            <p:blipFill rotWithShape="1">
              <a:blip r:embed="rId14">
                <a:alphaModFix/>
              </a:blip>
              <a:srcRect b="0" l="0" r="0" t="0"/>
              <a:stretch/>
            </p:blipFill>
            <p:spPr>
              <a:xfrm>
                <a:off x="2800901" y="3847605"/>
                <a:ext cx="4656631" cy="1380966"/>
              </a:xfrm>
              <a:prstGeom prst="rect">
                <a:avLst/>
              </a:prstGeom>
              <a:noFill/>
              <a:ln>
                <a:noFill/>
              </a:ln>
            </p:spPr>
          </p:pic>
        </p:grpSp>
        <p:sp>
          <p:nvSpPr>
            <p:cNvPr id="1209" name="Google Shape;1209;p42"/>
            <p:cNvSpPr txBox="1"/>
            <p:nvPr/>
          </p:nvSpPr>
          <p:spPr>
            <a:xfrm>
              <a:off x="3207074" y="3960324"/>
              <a:ext cx="3738536" cy="116564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질의 결과</a:t>
              </a:r>
              <a:endParaRPr b="1" sz="1800">
                <a:solidFill>
                  <a:schemeClr val="dk1"/>
                </a:solidFill>
                <a:latin typeface="Arial"/>
                <a:ea typeface="Arial"/>
                <a:cs typeface="Arial"/>
                <a:sym typeface="Arial"/>
              </a:endParaRPr>
            </a:p>
          </p:txBody>
        </p:sp>
        <p:pic>
          <p:nvPicPr>
            <p:cNvPr id="1210" name="Google Shape;1210;p42"/>
            <p:cNvPicPr preferRelativeResize="0"/>
            <p:nvPr/>
          </p:nvPicPr>
          <p:blipFill rotWithShape="1">
            <a:blip r:embed="rId15">
              <a:alphaModFix/>
            </a:blip>
            <a:srcRect b="0" l="0" r="0" t="0"/>
            <a:stretch/>
          </p:blipFill>
          <p:spPr>
            <a:xfrm rot="-1980000">
              <a:off x="2243505" y="3680753"/>
              <a:ext cx="1786076" cy="687969"/>
            </a:xfrm>
            <a:prstGeom prst="rect">
              <a:avLst/>
            </a:prstGeom>
            <a:noFill/>
            <a:ln>
              <a:noFill/>
            </a:ln>
          </p:spPr>
        </p:pic>
      </p:grpSp>
      <p:grpSp>
        <p:nvGrpSpPr>
          <p:cNvPr id="1211" name="Google Shape;1211;p42"/>
          <p:cNvGrpSpPr/>
          <p:nvPr/>
        </p:nvGrpSpPr>
        <p:grpSpPr>
          <a:xfrm>
            <a:off x="836162" y="2840053"/>
            <a:ext cx="8088219" cy="2164424"/>
            <a:chOff x="562723" y="3247260"/>
            <a:chExt cx="9313262" cy="2761932"/>
          </a:xfrm>
        </p:grpSpPr>
        <p:grpSp>
          <p:nvGrpSpPr>
            <p:cNvPr id="1212" name="Google Shape;1212;p42"/>
            <p:cNvGrpSpPr/>
            <p:nvPr/>
          </p:nvGrpSpPr>
          <p:grpSpPr>
            <a:xfrm>
              <a:off x="562723" y="3247260"/>
              <a:ext cx="9313262" cy="2761932"/>
              <a:chOff x="562723" y="3247260"/>
              <a:chExt cx="9313262" cy="2761932"/>
            </a:xfrm>
          </p:grpSpPr>
          <p:pic>
            <p:nvPicPr>
              <p:cNvPr id="1213" name="Google Shape;1213;p42"/>
              <p:cNvPicPr preferRelativeResize="0"/>
              <p:nvPr/>
            </p:nvPicPr>
            <p:blipFill rotWithShape="1">
              <a:blip r:embed="rId13">
                <a:alphaModFix/>
              </a:blip>
              <a:srcRect b="0" l="0" r="0" t="0"/>
              <a:stretch/>
            </p:blipFill>
            <p:spPr>
              <a:xfrm>
                <a:off x="562723" y="3247260"/>
                <a:ext cx="9313262" cy="2761932"/>
              </a:xfrm>
              <a:prstGeom prst="rect">
                <a:avLst/>
              </a:prstGeom>
              <a:noFill/>
              <a:ln>
                <a:noFill/>
              </a:ln>
            </p:spPr>
          </p:pic>
          <p:pic>
            <p:nvPicPr>
              <p:cNvPr id="1214" name="Google Shape;1214;p42"/>
              <p:cNvPicPr preferRelativeResize="0"/>
              <p:nvPr/>
            </p:nvPicPr>
            <p:blipFill rotWithShape="1">
              <a:blip r:embed="rId14">
                <a:alphaModFix/>
              </a:blip>
              <a:srcRect b="0" l="0" r="0" t="0"/>
              <a:stretch/>
            </p:blipFill>
            <p:spPr>
              <a:xfrm>
                <a:off x="2800901" y="3847605"/>
                <a:ext cx="4656631" cy="1380966"/>
              </a:xfrm>
              <a:prstGeom prst="rect">
                <a:avLst/>
              </a:prstGeom>
              <a:noFill/>
              <a:ln>
                <a:noFill/>
              </a:ln>
            </p:spPr>
          </p:pic>
        </p:grpSp>
        <p:sp>
          <p:nvSpPr>
            <p:cNvPr id="1215" name="Google Shape;1215;p42"/>
            <p:cNvSpPr txBox="1"/>
            <p:nvPr/>
          </p:nvSpPr>
          <p:spPr>
            <a:xfrm>
              <a:off x="3207074" y="3924580"/>
              <a:ext cx="3738536" cy="123713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주요쿼리</a:t>
              </a:r>
              <a:endParaRPr sz="1800">
                <a:solidFill>
                  <a:schemeClr val="dk1"/>
                </a:solidFill>
                <a:latin typeface="Arial"/>
                <a:ea typeface="Arial"/>
                <a:cs typeface="Arial"/>
                <a:sym typeface="Arial"/>
              </a:endParaRPr>
            </a:p>
          </p:txBody>
        </p:sp>
        <p:pic>
          <p:nvPicPr>
            <p:cNvPr id="1216" name="Google Shape;1216;p42"/>
            <p:cNvPicPr preferRelativeResize="0"/>
            <p:nvPr/>
          </p:nvPicPr>
          <p:blipFill rotWithShape="1">
            <a:blip r:embed="rId15">
              <a:alphaModFix/>
            </a:blip>
            <a:srcRect b="0" l="0" r="0" t="0"/>
            <a:stretch/>
          </p:blipFill>
          <p:spPr>
            <a:xfrm rot="-1980000">
              <a:off x="2243505" y="3680753"/>
              <a:ext cx="1786076" cy="687969"/>
            </a:xfrm>
            <a:prstGeom prst="rect">
              <a:avLst/>
            </a:prstGeom>
            <a:noFill/>
            <a:ln>
              <a:noFill/>
            </a:ln>
          </p:spPr>
        </p:pic>
      </p:grpSp>
      <p:pic>
        <p:nvPicPr>
          <p:cNvPr id="1217" name="Google Shape;1217;p42"/>
          <p:cNvPicPr preferRelativeResize="0"/>
          <p:nvPr/>
        </p:nvPicPr>
        <p:blipFill rotWithShape="1">
          <a:blip r:embed="rId16">
            <a:alphaModFix/>
          </a:blip>
          <a:srcRect b="0" l="0" r="0" t="0"/>
          <a:stretch/>
        </p:blipFill>
        <p:spPr>
          <a:xfrm rot="138122">
            <a:off x="7033380" y="6765182"/>
            <a:ext cx="1041346" cy="285177"/>
          </a:xfrm>
          <a:prstGeom prst="rect">
            <a:avLst/>
          </a:prstGeom>
          <a:noFill/>
          <a:ln>
            <a:noFill/>
          </a:ln>
        </p:spPr>
      </p:pic>
      <p:sp>
        <p:nvSpPr>
          <p:cNvPr id="1218" name="Google Shape;1218;p42"/>
          <p:cNvSpPr txBox="1"/>
          <p:nvPr/>
        </p:nvSpPr>
        <p:spPr>
          <a:xfrm>
            <a:off x="1888911" y="4763144"/>
            <a:ext cx="6478443" cy="50475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update tblteacherevaluation</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    set</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preparing = ppreparing,</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implement = pimplement,</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professionalism = pprofessionalism,</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attitude = pattitude,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studentsupport = pstudentsupport,</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otheropinion = potheropinion</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    where enrollment_seq = (select en.enrollment_seq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from tblenrollment en where en.student_seq = psseq) and sysdate &gt;      (select oc.oc_enddate from tblenrollment en inner join tblopencourse oc on en.oc_seq = oc.oc_seq where en.student_seq = psseq);</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declare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vseq number := 3;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vpreparing number := 9;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vimplement number := 8;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vprofessionalism number := 9;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vattitude number := 9;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vstudentsupport number := 7;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votheropinion varchar2(100) := ＇수업 잘 배웠습니다‘; </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begin</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procTeacherEvaluation(vseq, vpreparing, vimplement, vprofessionalism, vattitude, vstudentsupport, votheropinion);</a:t>
            </a:r>
            <a:endParaRPr sz="1400">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grpSp>
        <p:nvGrpSpPr>
          <p:cNvPr id="1223" name="Google Shape;1223;p43"/>
          <p:cNvGrpSpPr/>
          <p:nvPr/>
        </p:nvGrpSpPr>
        <p:grpSpPr>
          <a:xfrm>
            <a:off x="4020690" y="754307"/>
            <a:ext cx="10437743" cy="11756209"/>
            <a:chOff x="4020690" y="754307"/>
            <a:chExt cx="10437743" cy="11756209"/>
          </a:xfrm>
        </p:grpSpPr>
        <p:pic>
          <p:nvPicPr>
            <p:cNvPr id="1224" name="Google Shape;1224;p43"/>
            <p:cNvPicPr preferRelativeResize="0"/>
            <p:nvPr/>
          </p:nvPicPr>
          <p:blipFill rotWithShape="1">
            <a:blip r:embed="rId3">
              <a:alphaModFix/>
            </a:blip>
            <a:srcRect b="0" l="0" r="0" t="0"/>
            <a:stretch/>
          </p:blipFill>
          <p:spPr>
            <a:xfrm>
              <a:off x="4020690" y="754307"/>
              <a:ext cx="10437743" cy="11756209"/>
            </a:xfrm>
            <a:prstGeom prst="rect">
              <a:avLst/>
            </a:prstGeom>
            <a:noFill/>
            <a:ln>
              <a:noFill/>
            </a:ln>
          </p:spPr>
        </p:pic>
        <p:pic>
          <p:nvPicPr>
            <p:cNvPr id="1225" name="Google Shape;1225;p43"/>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grpSp>
        <p:nvGrpSpPr>
          <p:cNvPr id="1226" name="Google Shape;1226;p43"/>
          <p:cNvGrpSpPr/>
          <p:nvPr/>
        </p:nvGrpSpPr>
        <p:grpSpPr>
          <a:xfrm>
            <a:off x="-7766621" y="-4109847"/>
            <a:ext cx="34532056" cy="18974003"/>
            <a:chOff x="-7766621" y="-4109847"/>
            <a:chExt cx="34532056" cy="18974003"/>
          </a:xfrm>
        </p:grpSpPr>
        <p:grpSp>
          <p:nvGrpSpPr>
            <p:cNvPr id="1227" name="Google Shape;1227;p43"/>
            <p:cNvGrpSpPr/>
            <p:nvPr/>
          </p:nvGrpSpPr>
          <p:grpSpPr>
            <a:xfrm>
              <a:off x="-7766621" y="-4109847"/>
              <a:ext cx="34532056" cy="18974003"/>
              <a:chOff x="-7766621" y="-4109847"/>
              <a:chExt cx="34532056" cy="18974003"/>
            </a:xfrm>
          </p:grpSpPr>
          <p:pic>
            <p:nvPicPr>
              <p:cNvPr id="1228" name="Google Shape;1228;p43"/>
              <p:cNvPicPr preferRelativeResize="0"/>
              <p:nvPr/>
            </p:nvPicPr>
            <p:blipFill rotWithShape="1">
              <a:blip r:embed="rId5">
                <a:alphaModFix/>
              </a:blip>
              <a:srcRect b="0" l="0" r="0" t="0"/>
              <a:stretch/>
            </p:blipFill>
            <p:spPr>
              <a:xfrm>
                <a:off x="-7766621" y="-4109847"/>
                <a:ext cx="34532056" cy="18974003"/>
              </a:xfrm>
              <a:prstGeom prst="rect">
                <a:avLst/>
              </a:prstGeom>
              <a:noFill/>
              <a:ln>
                <a:noFill/>
              </a:ln>
            </p:spPr>
          </p:pic>
          <p:pic>
            <p:nvPicPr>
              <p:cNvPr id="1229" name="Google Shape;1229;p43"/>
              <p:cNvPicPr preferRelativeResize="0"/>
              <p:nvPr/>
            </p:nvPicPr>
            <p:blipFill rotWithShape="1">
              <a:blip r:embed="rId6">
                <a:alphaModFix/>
              </a:blip>
              <a:srcRect b="0" l="0" r="0" t="0"/>
              <a:stretch/>
            </p:blipFill>
            <p:spPr>
              <a:xfrm>
                <a:off x="516701" y="370142"/>
                <a:ext cx="17266028" cy="9487001"/>
              </a:xfrm>
              <a:prstGeom prst="rect">
                <a:avLst/>
              </a:prstGeom>
              <a:noFill/>
              <a:ln>
                <a:noFill/>
              </a:ln>
            </p:spPr>
          </p:pic>
        </p:grpSp>
        <p:grpSp>
          <p:nvGrpSpPr>
            <p:cNvPr id="1230" name="Google Shape;1230;p43"/>
            <p:cNvGrpSpPr/>
            <p:nvPr/>
          </p:nvGrpSpPr>
          <p:grpSpPr>
            <a:xfrm>
              <a:off x="-7194651" y="-280787"/>
              <a:ext cx="32558901" cy="1853662"/>
              <a:chOff x="-7194651" y="-280787"/>
              <a:chExt cx="32558901" cy="1853662"/>
            </a:xfrm>
          </p:grpSpPr>
          <p:pic>
            <p:nvPicPr>
              <p:cNvPr id="1231" name="Google Shape;1231;p43"/>
              <p:cNvPicPr preferRelativeResize="0"/>
              <p:nvPr/>
            </p:nvPicPr>
            <p:blipFill rotWithShape="1">
              <a:blip r:embed="rId7">
                <a:alphaModFix/>
              </a:blip>
              <a:srcRect b="0" l="0" r="0" t="0"/>
              <a:stretch/>
            </p:blipFill>
            <p:spPr>
              <a:xfrm>
                <a:off x="-7194651" y="-280787"/>
                <a:ext cx="32558901" cy="1853662"/>
              </a:xfrm>
              <a:prstGeom prst="rect">
                <a:avLst/>
              </a:prstGeom>
              <a:noFill/>
              <a:ln>
                <a:noFill/>
              </a:ln>
            </p:spPr>
          </p:pic>
          <p:pic>
            <p:nvPicPr>
              <p:cNvPr id="1232" name="Google Shape;1232;p43"/>
              <p:cNvPicPr preferRelativeResize="0"/>
              <p:nvPr/>
            </p:nvPicPr>
            <p:blipFill rotWithShape="1">
              <a:blip r:embed="rId8">
                <a:alphaModFix/>
              </a:blip>
              <a:srcRect b="0" l="0" r="0" t="0"/>
              <a:stretch/>
            </p:blipFill>
            <p:spPr>
              <a:xfrm>
                <a:off x="914827" y="152381"/>
                <a:ext cx="16279450" cy="926831"/>
              </a:xfrm>
              <a:prstGeom prst="rect">
                <a:avLst/>
              </a:prstGeom>
              <a:noFill/>
              <a:ln>
                <a:noFill/>
              </a:ln>
            </p:spPr>
          </p:pic>
        </p:grpSp>
      </p:grpSp>
      <p:grpSp>
        <p:nvGrpSpPr>
          <p:cNvPr id="1233" name="Google Shape;1233;p43"/>
          <p:cNvGrpSpPr/>
          <p:nvPr/>
        </p:nvGrpSpPr>
        <p:grpSpPr>
          <a:xfrm>
            <a:off x="-1244455" y="-304561"/>
            <a:ext cx="20887360" cy="10208260"/>
            <a:chOff x="-1244455" y="-304561"/>
            <a:chExt cx="20887360" cy="10208260"/>
          </a:xfrm>
        </p:grpSpPr>
        <p:pic>
          <p:nvPicPr>
            <p:cNvPr id="1234" name="Google Shape;1234;p43"/>
            <p:cNvPicPr preferRelativeResize="0"/>
            <p:nvPr/>
          </p:nvPicPr>
          <p:blipFill rotWithShape="1">
            <a:blip r:embed="rId9">
              <a:alphaModFix/>
            </a:blip>
            <a:srcRect b="0" l="0" r="0" t="0"/>
            <a:stretch/>
          </p:blipFill>
          <p:spPr>
            <a:xfrm>
              <a:off x="-1244455" y="-304561"/>
              <a:ext cx="20887360" cy="10208260"/>
            </a:xfrm>
            <a:prstGeom prst="rect">
              <a:avLst/>
            </a:prstGeom>
            <a:noFill/>
            <a:ln>
              <a:noFill/>
            </a:ln>
          </p:spPr>
        </p:pic>
        <p:pic>
          <p:nvPicPr>
            <p:cNvPr id="1235" name="Google Shape;1235;p43"/>
            <p:cNvPicPr preferRelativeResize="0"/>
            <p:nvPr/>
          </p:nvPicPr>
          <p:blipFill rotWithShape="1">
            <a:blip r:embed="rId10">
              <a:alphaModFix/>
            </a:blip>
            <a:srcRect b="0" l="0" r="0" t="0"/>
            <a:stretch/>
          </p:blipFill>
          <p:spPr>
            <a:xfrm>
              <a:off x="3859241" y="2090722"/>
              <a:ext cx="10443680" cy="5104130"/>
            </a:xfrm>
            <a:prstGeom prst="rect">
              <a:avLst/>
            </a:prstGeom>
            <a:noFill/>
            <a:ln>
              <a:noFill/>
            </a:ln>
          </p:spPr>
        </p:pic>
      </p:grpSp>
      <p:grpSp>
        <p:nvGrpSpPr>
          <p:cNvPr id="1236" name="Google Shape;1236;p43"/>
          <p:cNvGrpSpPr/>
          <p:nvPr/>
        </p:nvGrpSpPr>
        <p:grpSpPr>
          <a:xfrm>
            <a:off x="-195409" y="775881"/>
            <a:ext cx="18859663" cy="7994314"/>
            <a:chOff x="-195409" y="775881"/>
            <a:chExt cx="18859663" cy="7994314"/>
          </a:xfrm>
        </p:grpSpPr>
        <p:pic>
          <p:nvPicPr>
            <p:cNvPr id="1237" name="Google Shape;1237;p43"/>
            <p:cNvPicPr preferRelativeResize="0"/>
            <p:nvPr/>
          </p:nvPicPr>
          <p:blipFill rotWithShape="1">
            <a:blip r:embed="rId11">
              <a:alphaModFix/>
            </a:blip>
            <a:srcRect b="0" l="0" r="0" t="0"/>
            <a:stretch/>
          </p:blipFill>
          <p:spPr>
            <a:xfrm>
              <a:off x="-195409" y="775881"/>
              <a:ext cx="18859663" cy="7994314"/>
            </a:xfrm>
            <a:prstGeom prst="rect">
              <a:avLst/>
            </a:prstGeom>
            <a:noFill/>
            <a:ln>
              <a:noFill/>
            </a:ln>
          </p:spPr>
        </p:pic>
        <p:pic>
          <p:nvPicPr>
            <p:cNvPr id="1238" name="Google Shape;1238;p43"/>
            <p:cNvPicPr preferRelativeResize="0"/>
            <p:nvPr/>
          </p:nvPicPr>
          <p:blipFill rotWithShape="1">
            <a:blip r:embed="rId12">
              <a:alphaModFix/>
            </a:blip>
            <a:srcRect b="0" l="0" r="0" t="0"/>
            <a:stretch/>
          </p:blipFill>
          <p:spPr>
            <a:xfrm>
              <a:off x="4345573" y="2600527"/>
              <a:ext cx="9429832" cy="3997157"/>
            </a:xfrm>
            <a:prstGeom prst="rect">
              <a:avLst/>
            </a:prstGeom>
            <a:noFill/>
            <a:ln>
              <a:noFill/>
            </a:ln>
          </p:spPr>
        </p:pic>
      </p:grpSp>
      <p:sp>
        <p:nvSpPr>
          <p:cNvPr id="1239" name="Google Shape;1239;p43"/>
          <p:cNvSpPr txBox="1"/>
          <p:nvPr/>
        </p:nvSpPr>
        <p:spPr>
          <a:xfrm>
            <a:off x="3416988" y="3960382"/>
            <a:ext cx="11328185" cy="144655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8800">
                <a:solidFill>
                  <a:schemeClr val="dk1"/>
                </a:solidFill>
                <a:latin typeface="Arial"/>
                <a:ea typeface="Arial"/>
                <a:cs typeface="Arial"/>
                <a:sym typeface="Arial"/>
              </a:rPr>
              <a:t>비회원</a:t>
            </a:r>
            <a:endParaRPr sz="8800">
              <a:solidFill>
                <a:schemeClr val="dk1"/>
              </a:solidFill>
              <a:latin typeface="Arial"/>
              <a:ea typeface="Arial"/>
              <a:cs typeface="Arial"/>
              <a:sym typeface="Arial"/>
            </a:endParaRPr>
          </a:p>
        </p:txBody>
      </p:sp>
      <p:pic>
        <p:nvPicPr>
          <p:cNvPr id="1240" name="Google Shape;1240;p43"/>
          <p:cNvPicPr preferRelativeResize="0"/>
          <p:nvPr/>
        </p:nvPicPr>
        <p:blipFill rotWithShape="1">
          <a:blip r:embed="rId13">
            <a:alphaModFix/>
          </a:blip>
          <a:srcRect b="0" l="0" r="0" t="0"/>
          <a:stretch/>
        </p:blipFill>
        <p:spPr>
          <a:xfrm>
            <a:off x="6057143" y="7347815"/>
            <a:ext cx="6171429" cy="2591953"/>
          </a:xfrm>
          <a:prstGeom prst="rect">
            <a:avLst/>
          </a:prstGeom>
          <a:noFill/>
          <a:ln>
            <a:noFill/>
          </a:ln>
        </p:spPr>
      </p:pic>
      <p:pic>
        <p:nvPicPr>
          <p:cNvPr id="1241" name="Google Shape;1241;p43"/>
          <p:cNvPicPr preferRelativeResize="0"/>
          <p:nvPr/>
        </p:nvPicPr>
        <p:blipFill rotWithShape="1">
          <a:blip r:embed="rId14">
            <a:alphaModFix/>
          </a:blip>
          <a:srcRect b="0" l="0" r="0" t="0"/>
          <a:stretch/>
        </p:blipFill>
        <p:spPr>
          <a:xfrm rot="-2220000">
            <a:off x="3207543" y="2139089"/>
            <a:ext cx="2244281" cy="69973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A28A"/>
        </a:solidFill>
      </p:bgPr>
    </p:bg>
    <p:spTree>
      <p:nvGrpSpPr>
        <p:cNvPr id="1245" name="Shape 1245"/>
        <p:cNvGrpSpPr/>
        <p:nvPr/>
      </p:nvGrpSpPr>
      <p:grpSpPr>
        <a:xfrm>
          <a:off x="0" y="0"/>
          <a:ext cx="0" cy="0"/>
          <a:chOff x="0" y="0"/>
          <a:chExt cx="0" cy="0"/>
        </a:xfrm>
      </p:grpSpPr>
      <p:grpSp>
        <p:nvGrpSpPr>
          <p:cNvPr id="1246" name="Google Shape;1246;p44"/>
          <p:cNvGrpSpPr/>
          <p:nvPr/>
        </p:nvGrpSpPr>
        <p:grpSpPr>
          <a:xfrm>
            <a:off x="-7883185" y="-4197685"/>
            <a:ext cx="34532056" cy="18974003"/>
            <a:chOff x="-7883185" y="-4197685"/>
            <a:chExt cx="34532056" cy="18974003"/>
          </a:xfrm>
        </p:grpSpPr>
        <p:grpSp>
          <p:nvGrpSpPr>
            <p:cNvPr id="1247" name="Google Shape;1247;p44"/>
            <p:cNvGrpSpPr/>
            <p:nvPr/>
          </p:nvGrpSpPr>
          <p:grpSpPr>
            <a:xfrm>
              <a:off x="-7883185" y="-4197685"/>
              <a:ext cx="34532056" cy="18974003"/>
              <a:chOff x="-7883185" y="-4197685"/>
              <a:chExt cx="34532056" cy="18974003"/>
            </a:xfrm>
          </p:grpSpPr>
          <p:pic>
            <p:nvPicPr>
              <p:cNvPr id="1248" name="Google Shape;1248;p44"/>
              <p:cNvPicPr preferRelativeResize="0"/>
              <p:nvPr/>
            </p:nvPicPr>
            <p:blipFill rotWithShape="1">
              <a:blip r:embed="rId3">
                <a:alphaModFix/>
              </a:blip>
              <a:srcRect b="0" l="0" r="0" t="0"/>
              <a:stretch/>
            </p:blipFill>
            <p:spPr>
              <a:xfrm>
                <a:off x="-7883185" y="-4197685"/>
                <a:ext cx="34532056" cy="18974003"/>
              </a:xfrm>
              <a:prstGeom prst="rect">
                <a:avLst/>
              </a:prstGeom>
              <a:noFill/>
              <a:ln>
                <a:noFill/>
              </a:ln>
            </p:spPr>
          </p:pic>
          <p:pic>
            <p:nvPicPr>
              <p:cNvPr id="1249" name="Google Shape;1249;p44"/>
              <p:cNvPicPr preferRelativeResize="0"/>
              <p:nvPr/>
            </p:nvPicPr>
            <p:blipFill rotWithShape="1">
              <a:blip r:embed="rId4">
                <a:alphaModFix/>
              </a:blip>
              <a:srcRect b="0" l="0" r="0" t="0"/>
              <a:stretch/>
            </p:blipFill>
            <p:spPr>
              <a:xfrm>
                <a:off x="516701" y="370142"/>
                <a:ext cx="17266028" cy="9487001"/>
              </a:xfrm>
              <a:prstGeom prst="rect">
                <a:avLst/>
              </a:prstGeom>
              <a:noFill/>
              <a:ln>
                <a:noFill/>
              </a:ln>
            </p:spPr>
          </p:pic>
        </p:grpSp>
        <p:pic>
          <p:nvPicPr>
            <p:cNvPr id="1250" name="Google Shape;1250;p44"/>
            <p:cNvPicPr preferRelativeResize="0"/>
            <p:nvPr/>
          </p:nvPicPr>
          <p:blipFill rotWithShape="1">
            <a:blip r:embed="rId5">
              <a:alphaModFix/>
            </a:blip>
            <a:srcRect b="0" l="0" r="0" t="0"/>
            <a:stretch/>
          </p:blipFill>
          <p:spPr>
            <a:xfrm>
              <a:off x="914827" y="152381"/>
              <a:ext cx="16279450" cy="926831"/>
            </a:xfrm>
            <a:prstGeom prst="rect">
              <a:avLst/>
            </a:prstGeom>
            <a:noFill/>
            <a:ln>
              <a:noFill/>
            </a:ln>
          </p:spPr>
        </p:pic>
      </p:grpSp>
      <p:pic>
        <p:nvPicPr>
          <p:cNvPr id="1251" name="Google Shape;1251;p44"/>
          <p:cNvPicPr preferRelativeResize="0"/>
          <p:nvPr/>
        </p:nvPicPr>
        <p:blipFill rotWithShape="1">
          <a:blip r:embed="rId6">
            <a:alphaModFix/>
          </a:blip>
          <a:srcRect b="0" l="0" r="0" t="0"/>
          <a:stretch/>
        </p:blipFill>
        <p:spPr>
          <a:xfrm rot="-5400000">
            <a:off x="7825893" y="-10266800"/>
            <a:ext cx="2817854" cy="24982840"/>
          </a:xfrm>
          <a:prstGeom prst="rect">
            <a:avLst/>
          </a:prstGeom>
          <a:noFill/>
          <a:ln>
            <a:noFill/>
          </a:ln>
        </p:spPr>
      </p:pic>
      <p:pic>
        <p:nvPicPr>
          <p:cNvPr id="1252" name="Google Shape;1252;p44"/>
          <p:cNvPicPr preferRelativeResize="0"/>
          <p:nvPr/>
        </p:nvPicPr>
        <p:blipFill rotWithShape="1">
          <a:blip r:embed="rId7">
            <a:alphaModFix/>
          </a:blip>
          <a:srcRect b="0" l="0" r="0" t="0"/>
          <a:stretch/>
        </p:blipFill>
        <p:spPr>
          <a:xfrm rot="-5400000">
            <a:off x="8438394" y="-4113053"/>
            <a:ext cx="1408927" cy="12491420"/>
          </a:xfrm>
          <a:prstGeom prst="rect">
            <a:avLst/>
          </a:prstGeom>
          <a:noFill/>
          <a:ln>
            <a:noFill/>
          </a:ln>
        </p:spPr>
      </p:pic>
      <p:sp>
        <p:nvSpPr>
          <p:cNvPr id="1253" name="Google Shape;1253;p44"/>
          <p:cNvSpPr txBox="1"/>
          <p:nvPr/>
        </p:nvSpPr>
        <p:spPr>
          <a:xfrm>
            <a:off x="4005541" y="1615878"/>
            <a:ext cx="10605527" cy="11079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6600">
                <a:solidFill>
                  <a:srgbClr val="1D1B10"/>
                </a:solidFill>
                <a:latin typeface="Arial"/>
                <a:ea typeface="Arial"/>
                <a:cs typeface="Arial"/>
                <a:sym typeface="Arial"/>
              </a:rPr>
              <a:t>면접 신청 및 일자 조회</a:t>
            </a:r>
            <a:endParaRPr sz="4000">
              <a:solidFill>
                <a:srgbClr val="1D1B10"/>
              </a:solidFill>
              <a:latin typeface="Arial"/>
              <a:ea typeface="Arial"/>
              <a:cs typeface="Arial"/>
              <a:sym typeface="Arial"/>
            </a:endParaRPr>
          </a:p>
        </p:txBody>
      </p:sp>
      <p:sp>
        <p:nvSpPr>
          <p:cNvPr id="1254" name="Google Shape;1254;p44"/>
          <p:cNvSpPr/>
          <p:nvPr/>
        </p:nvSpPr>
        <p:spPr>
          <a:xfrm>
            <a:off x="3710320" y="4665438"/>
            <a:ext cx="1104900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rgbClr val="1D1B10"/>
                </a:solidFill>
                <a:latin typeface="Arial"/>
                <a:ea typeface="Arial"/>
                <a:cs typeface="Arial"/>
                <a:sym typeface="Arial"/>
              </a:rPr>
              <a:t>희망하는 면접 일자를 선택하여 면접 신청을 한다.</a:t>
            </a:r>
            <a:endParaRPr sz="4000">
              <a:solidFill>
                <a:srgbClr val="1D1B10"/>
              </a:solidFill>
              <a:latin typeface="Arial"/>
              <a:ea typeface="Arial"/>
              <a:cs typeface="Arial"/>
              <a:sym typeface="Arial"/>
            </a:endParaRPr>
          </a:p>
        </p:txBody>
      </p:sp>
      <p:pic>
        <p:nvPicPr>
          <p:cNvPr id="1255" name="Google Shape;1255;p44"/>
          <p:cNvPicPr preferRelativeResize="0"/>
          <p:nvPr/>
        </p:nvPicPr>
        <p:blipFill rotWithShape="1">
          <a:blip r:embed="rId8">
            <a:alphaModFix/>
          </a:blip>
          <a:srcRect b="0" l="0" r="0" t="0"/>
          <a:stretch/>
        </p:blipFill>
        <p:spPr>
          <a:xfrm>
            <a:off x="6553200" y="5374310"/>
            <a:ext cx="2362200" cy="156227"/>
          </a:xfrm>
          <a:prstGeom prst="rect">
            <a:avLst/>
          </a:prstGeom>
          <a:noFill/>
          <a:ln>
            <a:noFill/>
          </a:ln>
        </p:spPr>
      </p:pic>
      <p:pic>
        <p:nvPicPr>
          <p:cNvPr id="1256" name="Google Shape;1256;p44"/>
          <p:cNvPicPr preferRelativeResize="0"/>
          <p:nvPr/>
        </p:nvPicPr>
        <p:blipFill rotWithShape="1">
          <a:blip r:embed="rId8">
            <a:alphaModFix/>
          </a:blip>
          <a:srcRect b="0" l="0" r="0" t="0"/>
          <a:stretch/>
        </p:blipFill>
        <p:spPr>
          <a:xfrm>
            <a:off x="11507601" y="5351164"/>
            <a:ext cx="2362200" cy="156227"/>
          </a:xfrm>
          <a:prstGeom prst="rect">
            <a:avLst/>
          </a:prstGeom>
          <a:noFill/>
          <a:ln>
            <a:noFill/>
          </a:ln>
        </p:spPr>
      </p:pic>
      <p:grpSp>
        <p:nvGrpSpPr>
          <p:cNvPr id="1257" name="Google Shape;1257;p44"/>
          <p:cNvGrpSpPr/>
          <p:nvPr/>
        </p:nvGrpSpPr>
        <p:grpSpPr>
          <a:xfrm>
            <a:off x="3061831" y="3054882"/>
            <a:ext cx="12175767" cy="6660663"/>
            <a:chOff x="3061831" y="3054882"/>
            <a:chExt cx="12175767" cy="6660663"/>
          </a:xfrm>
        </p:grpSpPr>
        <p:pic>
          <p:nvPicPr>
            <p:cNvPr id="1258" name="Google Shape;1258;p44"/>
            <p:cNvPicPr preferRelativeResize="0"/>
            <p:nvPr/>
          </p:nvPicPr>
          <p:blipFill rotWithShape="1">
            <a:blip r:embed="rId9">
              <a:alphaModFix/>
            </a:blip>
            <a:srcRect b="0" l="0" r="0" t="0"/>
            <a:stretch/>
          </p:blipFill>
          <p:spPr>
            <a:xfrm>
              <a:off x="3061831" y="3054882"/>
              <a:ext cx="12175767" cy="6660663"/>
            </a:xfrm>
            <a:prstGeom prst="rect">
              <a:avLst/>
            </a:prstGeom>
            <a:noFill/>
            <a:ln>
              <a:noFill/>
            </a:ln>
          </p:spPr>
        </p:pic>
        <p:pic>
          <p:nvPicPr>
            <p:cNvPr id="1259" name="Google Shape;1259;p44"/>
            <p:cNvPicPr preferRelativeResize="0"/>
            <p:nvPr/>
          </p:nvPicPr>
          <p:blipFill rotWithShape="1">
            <a:blip r:embed="rId10">
              <a:alphaModFix/>
            </a:blip>
            <a:srcRect b="0" l="0" r="0" t="0"/>
            <a:stretch/>
          </p:blipFill>
          <p:spPr>
            <a:xfrm>
              <a:off x="6324600" y="3603775"/>
              <a:ext cx="5055890" cy="52735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9ADA1"/>
        </a:solidFill>
      </p:bgPr>
    </p:bg>
    <p:spTree>
      <p:nvGrpSpPr>
        <p:cNvPr id="1263" name="Shape 1263"/>
        <p:cNvGrpSpPr/>
        <p:nvPr/>
      </p:nvGrpSpPr>
      <p:grpSpPr>
        <a:xfrm>
          <a:off x="0" y="0"/>
          <a:ext cx="0" cy="0"/>
          <a:chOff x="0" y="0"/>
          <a:chExt cx="0" cy="0"/>
        </a:xfrm>
      </p:grpSpPr>
      <p:grpSp>
        <p:nvGrpSpPr>
          <p:cNvPr id="1264" name="Google Shape;1264;p45"/>
          <p:cNvGrpSpPr/>
          <p:nvPr/>
        </p:nvGrpSpPr>
        <p:grpSpPr>
          <a:xfrm>
            <a:off x="4020690" y="754307"/>
            <a:ext cx="10437743" cy="11756209"/>
            <a:chOff x="4020690" y="754307"/>
            <a:chExt cx="10437743" cy="11756209"/>
          </a:xfrm>
        </p:grpSpPr>
        <p:pic>
          <p:nvPicPr>
            <p:cNvPr id="1265" name="Google Shape;1265;p45"/>
            <p:cNvPicPr preferRelativeResize="0"/>
            <p:nvPr/>
          </p:nvPicPr>
          <p:blipFill rotWithShape="1">
            <a:blip r:embed="rId3">
              <a:alphaModFix/>
            </a:blip>
            <a:srcRect b="0" l="0" r="0" t="0"/>
            <a:stretch/>
          </p:blipFill>
          <p:spPr>
            <a:xfrm>
              <a:off x="4020690" y="754307"/>
              <a:ext cx="10437743" cy="11756209"/>
            </a:xfrm>
            <a:prstGeom prst="rect">
              <a:avLst/>
            </a:prstGeom>
            <a:noFill/>
            <a:ln>
              <a:noFill/>
            </a:ln>
          </p:spPr>
        </p:pic>
        <p:pic>
          <p:nvPicPr>
            <p:cNvPr id="1266" name="Google Shape;1266;p45"/>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grpSp>
        <p:nvGrpSpPr>
          <p:cNvPr id="1267" name="Google Shape;1267;p45"/>
          <p:cNvGrpSpPr/>
          <p:nvPr/>
        </p:nvGrpSpPr>
        <p:grpSpPr>
          <a:xfrm>
            <a:off x="-7934184" y="-4224927"/>
            <a:ext cx="34532056" cy="18974003"/>
            <a:chOff x="-7883185" y="-4197685"/>
            <a:chExt cx="34532056" cy="18974003"/>
          </a:xfrm>
        </p:grpSpPr>
        <p:pic>
          <p:nvPicPr>
            <p:cNvPr id="1268" name="Google Shape;1268;p45"/>
            <p:cNvPicPr preferRelativeResize="0"/>
            <p:nvPr/>
          </p:nvPicPr>
          <p:blipFill rotWithShape="1">
            <a:blip r:embed="rId5">
              <a:alphaModFix/>
            </a:blip>
            <a:srcRect b="0" l="0" r="0" t="0"/>
            <a:stretch/>
          </p:blipFill>
          <p:spPr>
            <a:xfrm>
              <a:off x="-7883185" y="-4197685"/>
              <a:ext cx="34532056" cy="18974003"/>
            </a:xfrm>
            <a:prstGeom prst="rect">
              <a:avLst/>
            </a:prstGeom>
            <a:noFill/>
            <a:ln>
              <a:noFill/>
            </a:ln>
          </p:spPr>
        </p:pic>
        <p:pic>
          <p:nvPicPr>
            <p:cNvPr id="1269" name="Google Shape;1269;p45"/>
            <p:cNvPicPr preferRelativeResize="0"/>
            <p:nvPr/>
          </p:nvPicPr>
          <p:blipFill rotWithShape="1">
            <a:blip r:embed="rId6">
              <a:alphaModFix/>
            </a:blip>
            <a:srcRect b="0" l="0" r="0" t="0"/>
            <a:stretch/>
          </p:blipFill>
          <p:spPr>
            <a:xfrm>
              <a:off x="516701" y="370142"/>
              <a:ext cx="17266028" cy="9487001"/>
            </a:xfrm>
            <a:prstGeom prst="rect">
              <a:avLst/>
            </a:prstGeom>
            <a:noFill/>
            <a:ln>
              <a:noFill/>
            </a:ln>
          </p:spPr>
        </p:pic>
      </p:grpSp>
      <p:pic>
        <p:nvPicPr>
          <p:cNvPr id="1270" name="Google Shape;1270;p45"/>
          <p:cNvPicPr preferRelativeResize="0"/>
          <p:nvPr/>
        </p:nvPicPr>
        <p:blipFill rotWithShape="1">
          <a:blip r:embed="rId7">
            <a:alphaModFix/>
          </a:blip>
          <a:srcRect b="0" l="0" r="0" t="0"/>
          <a:stretch/>
        </p:blipFill>
        <p:spPr>
          <a:xfrm>
            <a:off x="914827" y="1684441"/>
            <a:ext cx="16545147" cy="7882430"/>
          </a:xfrm>
          <a:prstGeom prst="rect">
            <a:avLst/>
          </a:prstGeom>
          <a:noFill/>
          <a:ln>
            <a:noFill/>
          </a:ln>
        </p:spPr>
      </p:pic>
      <p:pic>
        <p:nvPicPr>
          <p:cNvPr id="1271" name="Google Shape;1271;p45"/>
          <p:cNvPicPr preferRelativeResize="0"/>
          <p:nvPr/>
        </p:nvPicPr>
        <p:blipFill rotWithShape="1">
          <a:blip r:embed="rId8">
            <a:alphaModFix/>
          </a:blip>
          <a:srcRect b="0" l="0" r="0" t="0"/>
          <a:stretch/>
        </p:blipFill>
        <p:spPr>
          <a:xfrm rot="5400000">
            <a:off x="6407616" y="6454638"/>
            <a:ext cx="5474527" cy="92327"/>
          </a:xfrm>
          <a:prstGeom prst="rect">
            <a:avLst/>
          </a:prstGeom>
          <a:noFill/>
          <a:ln>
            <a:noFill/>
          </a:ln>
        </p:spPr>
      </p:pic>
      <p:pic>
        <p:nvPicPr>
          <p:cNvPr id="1272" name="Google Shape;1272;p45"/>
          <p:cNvPicPr preferRelativeResize="0"/>
          <p:nvPr/>
        </p:nvPicPr>
        <p:blipFill rotWithShape="1">
          <a:blip r:embed="rId9">
            <a:alphaModFix/>
          </a:blip>
          <a:srcRect b="0" l="0" r="0" t="0"/>
          <a:stretch/>
        </p:blipFill>
        <p:spPr>
          <a:xfrm>
            <a:off x="914827" y="152381"/>
            <a:ext cx="16279450" cy="926831"/>
          </a:xfrm>
          <a:prstGeom prst="rect">
            <a:avLst/>
          </a:prstGeom>
          <a:noFill/>
          <a:ln>
            <a:noFill/>
          </a:ln>
        </p:spPr>
      </p:pic>
      <p:sp>
        <p:nvSpPr>
          <p:cNvPr id="1273" name="Google Shape;1273;p45"/>
          <p:cNvSpPr/>
          <p:nvPr/>
        </p:nvSpPr>
        <p:spPr>
          <a:xfrm>
            <a:off x="10181264" y="4477244"/>
            <a:ext cx="6293512"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면접이 신청 완료되었습니다 ^0^</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PL/SQL 프로시저가 성공적으로 완료되었습니다.</a:t>
            </a:r>
            <a:endParaRPr/>
          </a:p>
        </p:txBody>
      </p:sp>
      <p:sp>
        <p:nvSpPr>
          <p:cNvPr id="1274" name="Google Shape;1274;p45"/>
          <p:cNvSpPr/>
          <p:nvPr/>
        </p:nvSpPr>
        <p:spPr>
          <a:xfrm>
            <a:off x="943953" y="2703454"/>
            <a:ext cx="8256661" cy="68634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declare</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vdate date;</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begin</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select oc_startdate into vdate from vwCourseInfo</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	 where oc_seq =23;</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if vdate &gt;= to_date(sysdate,'yy/mm/dd') then</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insert into tblInterviewer(interviewer_seq, interviewer_name, 	interviewer_tel, oc_seq, interviewer_date)</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values (interviewer_seq.nextval, </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'김쌍용', --이름</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'010-1111-2222', --번호 </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26, --희망과정</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to_date('2021-12-21', --면접 희망날짜 &lt;개설과정 시작일</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'YY-MM-DD') </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dbms_output.put_line('면접이 신청 완료되었습니다 ^0^');  </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else</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    dbms_output.put_line('희망과정 시작일을 확인해주세요');  </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end if;</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end;</a:t>
            </a:r>
            <a:endParaRPr sz="2000">
              <a:solidFill>
                <a:schemeClr val="dk1"/>
              </a:solidFill>
              <a:latin typeface="Arial"/>
              <a:ea typeface="Arial"/>
              <a:cs typeface="Arial"/>
              <a:sym typeface="Arial"/>
            </a:endParaRPr>
          </a:p>
        </p:txBody>
      </p:sp>
      <p:grpSp>
        <p:nvGrpSpPr>
          <p:cNvPr id="1275" name="Google Shape;1275;p45"/>
          <p:cNvGrpSpPr/>
          <p:nvPr/>
        </p:nvGrpSpPr>
        <p:grpSpPr>
          <a:xfrm>
            <a:off x="415652" y="924444"/>
            <a:ext cx="9313262" cy="2402906"/>
            <a:chOff x="562723" y="3247260"/>
            <a:chExt cx="9313262" cy="2761932"/>
          </a:xfrm>
        </p:grpSpPr>
        <p:grpSp>
          <p:nvGrpSpPr>
            <p:cNvPr id="1276" name="Google Shape;1276;p45"/>
            <p:cNvGrpSpPr/>
            <p:nvPr/>
          </p:nvGrpSpPr>
          <p:grpSpPr>
            <a:xfrm>
              <a:off x="562723" y="3247260"/>
              <a:ext cx="9313262" cy="2761932"/>
              <a:chOff x="562723" y="3247260"/>
              <a:chExt cx="9313262" cy="2761932"/>
            </a:xfrm>
          </p:grpSpPr>
          <p:pic>
            <p:nvPicPr>
              <p:cNvPr id="1277" name="Google Shape;1277;p45"/>
              <p:cNvPicPr preferRelativeResize="0"/>
              <p:nvPr/>
            </p:nvPicPr>
            <p:blipFill rotWithShape="1">
              <a:blip r:embed="rId10">
                <a:alphaModFix/>
              </a:blip>
              <a:srcRect b="0" l="0" r="0" t="0"/>
              <a:stretch/>
            </p:blipFill>
            <p:spPr>
              <a:xfrm>
                <a:off x="562723" y="3247260"/>
                <a:ext cx="9313262" cy="2761932"/>
              </a:xfrm>
              <a:prstGeom prst="rect">
                <a:avLst/>
              </a:prstGeom>
              <a:noFill/>
              <a:ln>
                <a:noFill/>
              </a:ln>
            </p:spPr>
          </p:pic>
          <p:pic>
            <p:nvPicPr>
              <p:cNvPr id="1278" name="Google Shape;1278;p45"/>
              <p:cNvPicPr preferRelativeResize="0"/>
              <p:nvPr/>
            </p:nvPicPr>
            <p:blipFill rotWithShape="1">
              <a:blip r:embed="rId11">
                <a:alphaModFix/>
              </a:blip>
              <a:srcRect b="0" l="0" r="0" t="0"/>
              <a:stretch/>
            </p:blipFill>
            <p:spPr>
              <a:xfrm>
                <a:off x="2800901" y="3847605"/>
                <a:ext cx="4656631" cy="1380966"/>
              </a:xfrm>
              <a:prstGeom prst="rect">
                <a:avLst/>
              </a:prstGeom>
              <a:noFill/>
              <a:ln>
                <a:noFill/>
              </a:ln>
            </p:spPr>
          </p:pic>
        </p:grpSp>
        <p:sp>
          <p:nvSpPr>
            <p:cNvPr id="1279" name="Google Shape;1279;p45"/>
            <p:cNvSpPr txBox="1"/>
            <p:nvPr/>
          </p:nvSpPr>
          <p:spPr>
            <a:xfrm>
              <a:off x="3207074" y="3985971"/>
              <a:ext cx="3738536" cy="111435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주요 쿼리</a:t>
              </a:r>
              <a:endParaRPr sz="1800">
                <a:solidFill>
                  <a:schemeClr val="dk1"/>
                </a:solidFill>
                <a:latin typeface="Arial"/>
                <a:ea typeface="Arial"/>
                <a:cs typeface="Arial"/>
                <a:sym typeface="Arial"/>
              </a:endParaRPr>
            </a:p>
          </p:txBody>
        </p:sp>
        <p:pic>
          <p:nvPicPr>
            <p:cNvPr id="1280" name="Google Shape;1280;p45"/>
            <p:cNvPicPr preferRelativeResize="0"/>
            <p:nvPr/>
          </p:nvPicPr>
          <p:blipFill rotWithShape="1">
            <a:blip r:embed="rId12">
              <a:alphaModFix/>
            </a:blip>
            <a:srcRect b="0" l="0" r="0" t="0"/>
            <a:stretch/>
          </p:blipFill>
          <p:spPr>
            <a:xfrm rot="-1980000">
              <a:off x="2243505" y="3680753"/>
              <a:ext cx="1786076" cy="687969"/>
            </a:xfrm>
            <a:prstGeom prst="rect">
              <a:avLst/>
            </a:prstGeom>
            <a:noFill/>
            <a:ln>
              <a:noFill/>
            </a:ln>
          </p:spPr>
        </p:pic>
      </p:grpSp>
      <p:pic>
        <p:nvPicPr>
          <p:cNvPr id="1281" name="Google Shape;1281;p45"/>
          <p:cNvPicPr preferRelativeResize="0"/>
          <p:nvPr/>
        </p:nvPicPr>
        <p:blipFill rotWithShape="1">
          <a:blip r:embed="rId13">
            <a:alphaModFix/>
          </a:blip>
          <a:srcRect b="0" l="0" r="0" t="0"/>
          <a:stretch/>
        </p:blipFill>
        <p:spPr>
          <a:xfrm rot="48154">
            <a:off x="1583233" y="4228421"/>
            <a:ext cx="4511069" cy="437973"/>
          </a:xfrm>
          <a:prstGeom prst="rect">
            <a:avLst/>
          </a:prstGeom>
          <a:noFill/>
          <a:ln>
            <a:noFill/>
          </a:ln>
        </p:spPr>
      </p:pic>
      <p:pic>
        <p:nvPicPr>
          <p:cNvPr id="1282" name="Google Shape;1282;p45"/>
          <p:cNvPicPr preferRelativeResize="0"/>
          <p:nvPr/>
        </p:nvPicPr>
        <p:blipFill rotWithShape="1">
          <a:blip r:embed="rId13">
            <a:alphaModFix/>
          </a:blip>
          <a:srcRect b="0" l="0" r="0" t="0"/>
          <a:stretch/>
        </p:blipFill>
        <p:spPr>
          <a:xfrm rot="57487">
            <a:off x="4360263" y="7327872"/>
            <a:ext cx="3755489" cy="432868"/>
          </a:xfrm>
          <a:prstGeom prst="rect">
            <a:avLst/>
          </a:prstGeom>
          <a:noFill/>
          <a:ln>
            <a:noFill/>
          </a:ln>
        </p:spPr>
      </p:pic>
      <p:pic>
        <p:nvPicPr>
          <p:cNvPr id="1283" name="Google Shape;1283;p45"/>
          <p:cNvPicPr preferRelativeResize="0"/>
          <p:nvPr/>
        </p:nvPicPr>
        <p:blipFill rotWithShape="1">
          <a:blip r:embed="rId13">
            <a:alphaModFix/>
          </a:blip>
          <a:srcRect b="0" l="0" r="0" t="0"/>
          <a:stretch/>
        </p:blipFill>
        <p:spPr>
          <a:xfrm rot="57487">
            <a:off x="3940992" y="8545253"/>
            <a:ext cx="3755489" cy="432868"/>
          </a:xfrm>
          <a:prstGeom prst="rect">
            <a:avLst/>
          </a:prstGeom>
          <a:noFill/>
          <a:ln>
            <a:noFill/>
          </a:ln>
        </p:spPr>
      </p:pic>
      <p:grpSp>
        <p:nvGrpSpPr>
          <p:cNvPr id="1284" name="Google Shape;1284;p45"/>
          <p:cNvGrpSpPr/>
          <p:nvPr/>
        </p:nvGrpSpPr>
        <p:grpSpPr>
          <a:xfrm>
            <a:off x="9098716" y="972842"/>
            <a:ext cx="9313262" cy="2297164"/>
            <a:chOff x="562723" y="3247260"/>
            <a:chExt cx="9313262" cy="2761932"/>
          </a:xfrm>
        </p:grpSpPr>
        <p:grpSp>
          <p:nvGrpSpPr>
            <p:cNvPr id="1285" name="Google Shape;1285;p45"/>
            <p:cNvGrpSpPr/>
            <p:nvPr/>
          </p:nvGrpSpPr>
          <p:grpSpPr>
            <a:xfrm>
              <a:off x="562723" y="3247260"/>
              <a:ext cx="9313262" cy="2761932"/>
              <a:chOff x="562723" y="3247260"/>
              <a:chExt cx="9313262" cy="2761932"/>
            </a:xfrm>
          </p:grpSpPr>
          <p:pic>
            <p:nvPicPr>
              <p:cNvPr id="1286" name="Google Shape;1286;p45"/>
              <p:cNvPicPr preferRelativeResize="0"/>
              <p:nvPr/>
            </p:nvPicPr>
            <p:blipFill rotWithShape="1">
              <a:blip r:embed="rId10">
                <a:alphaModFix/>
              </a:blip>
              <a:srcRect b="0" l="0" r="0" t="0"/>
              <a:stretch/>
            </p:blipFill>
            <p:spPr>
              <a:xfrm>
                <a:off x="562723" y="3247260"/>
                <a:ext cx="9313262" cy="2761932"/>
              </a:xfrm>
              <a:prstGeom prst="rect">
                <a:avLst/>
              </a:prstGeom>
              <a:noFill/>
              <a:ln>
                <a:noFill/>
              </a:ln>
            </p:spPr>
          </p:pic>
          <p:pic>
            <p:nvPicPr>
              <p:cNvPr id="1287" name="Google Shape;1287;p45"/>
              <p:cNvPicPr preferRelativeResize="0"/>
              <p:nvPr/>
            </p:nvPicPr>
            <p:blipFill rotWithShape="1">
              <a:blip r:embed="rId11">
                <a:alphaModFix/>
              </a:blip>
              <a:srcRect b="0" l="0" r="0" t="0"/>
              <a:stretch/>
            </p:blipFill>
            <p:spPr>
              <a:xfrm>
                <a:off x="2800901" y="3847605"/>
                <a:ext cx="4656631" cy="1380966"/>
              </a:xfrm>
              <a:prstGeom prst="rect">
                <a:avLst/>
              </a:prstGeom>
              <a:noFill/>
              <a:ln>
                <a:noFill/>
              </a:ln>
            </p:spPr>
          </p:pic>
        </p:grpSp>
        <p:sp>
          <p:nvSpPr>
            <p:cNvPr id="1288" name="Google Shape;1288;p45"/>
            <p:cNvSpPr txBox="1"/>
            <p:nvPr/>
          </p:nvSpPr>
          <p:spPr>
            <a:xfrm>
              <a:off x="3207074" y="4058399"/>
              <a:ext cx="3738536" cy="9694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700">
                  <a:solidFill>
                    <a:srgbClr val="291818"/>
                  </a:solidFill>
                  <a:latin typeface="Arial"/>
                  <a:ea typeface="Arial"/>
                  <a:cs typeface="Arial"/>
                  <a:sym typeface="Arial"/>
                </a:rPr>
                <a:t>질의 결과</a:t>
              </a:r>
              <a:endParaRPr sz="1800">
                <a:solidFill>
                  <a:schemeClr val="dk1"/>
                </a:solidFill>
                <a:latin typeface="Arial"/>
                <a:ea typeface="Arial"/>
                <a:cs typeface="Arial"/>
                <a:sym typeface="Arial"/>
              </a:endParaRPr>
            </a:p>
          </p:txBody>
        </p:sp>
        <p:pic>
          <p:nvPicPr>
            <p:cNvPr id="1289" name="Google Shape;1289;p45"/>
            <p:cNvPicPr preferRelativeResize="0"/>
            <p:nvPr/>
          </p:nvPicPr>
          <p:blipFill rotWithShape="1">
            <a:blip r:embed="rId12">
              <a:alphaModFix/>
            </a:blip>
            <a:srcRect b="0" l="0" r="0" t="0"/>
            <a:stretch/>
          </p:blipFill>
          <p:spPr>
            <a:xfrm rot="-1980000">
              <a:off x="2243505" y="3680753"/>
              <a:ext cx="1786076" cy="687969"/>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grpSp>
        <p:nvGrpSpPr>
          <p:cNvPr id="1294" name="Google Shape;1294;p46"/>
          <p:cNvGrpSpPr/>
          <p:nvPr/>
        </p:nvGrpSpPr>
        <p:grpSpPr>
          <a:xfrm>
            <a:off x="4020690" y="754307"/>
            <a:ext cx="10437743" cy="11756209"/>
            <a:chOff x="4020690" y="754307"/>
            <a:chExt cx="10437743" cy="11756209"/>
          </a:xfrm>
        </p:grpSpPr>
        <p:pic>
          <p:nvPicPr>
            <p:cNvPr id="1295" name="Google Shape;1295;p46"/>
            <p:cNvPicPr preferRelativeResize="0"/>
            <p:nvPr/>
          </p:nvPicPr>
          <p:blipFill rotWithShape="1">
            <a:blip r:embed="rId3">
              <a:alphaModFix/>
            </a:blip>
            <a:srcRect b="0" l="0" r="0" t="0"/>
            <a:stretch/>
          </p:blipFill>
          <p:spPr>
            <a:xfrm>
              <a:off x="4020690" y="754307"/>
              <a:ext cx="10437743" cy="11756209"/>
            </a:xfrm>
            <a:prstGeom prst="rect">
              <a:avLst/>
            </a:prstGeom>
            <a:noFill/>
            <a:ln>
              <a:noFill/>
            </a:ln>
          </p:spPr>
        </p:pic>
        <p:pic>
          <p:nvPicPr>
            <p:cNvPr id="1296" name="Google Shape;1296;p46"/>
            <p:cNvPicPr preferRelativeResize="0"/>
            <p:nvPr/>
          </p:nvPicPr>
          <p:blipFill rotWithShape="1">
            <a:blip r:embed="rId4">
              <a:alphaModFix/>
            </a:blip>
            <a:srcRect b="0" l="0" r="0" t="0"/>
            <a:stretch/>
          </p:blipFill>
          <p:spPr>
            <a:xfrm>
              <a:off x="6509326" y="3533053"/>
              <a:ext cx="5218871" cy="5878105"/>
            </a:xfrm>
            <a:prstGeom prst="rect">
              <a:avLst/>
            </a:prstGeom>
            <a:noFill/>
            <a:ln>
              <a:noFill/>
            </a:ln>
          </p:spPr>
        </p:pic>
      </p:grpSp>
      <p:grpSp>
        <p:nvGrpSpPr>
          <p:cNvPr id="1297" name="Google Shape;1297;p46"/>
          <p:cNvGrpSpPr/>
          <p:nvPr/>
        </p:nvGrpSpPr>
        <p:grpSpPr>
          <a:xfrm>
            <a:off x="-7766621" y="-4109847"/>
            <a:ext cx="34532056" cy="18974003"/>
            <a:chOff x="-7766621" y="-4109847"/>
            <a:chExt cx="34532056" cy="18974003"/>
          </a:xfrm>
        </p:grpSpPr>
        <p:grpSp>
          <p:nvGrpSpPr>
            <p:cNvPr id="1298" name="Google Shape;1298;p46"/>
            <p:cNvGrpSpPr/>
            <p:nvPr/>
          </p:nvGrpSpPr>
          <p:grpSpPr>
            <a:xfrm>
              <a:off x="-7766621" y="-4109847"/>
              <a:ext cx="34532056" cy="18974003"/>
              <a:chOff x="-7766621" y="-4109847"/>
              <a:chExt cx="34532056" cy="18974003"/>
            </a:xfrm>
          </p:grpSpPr>
          <p:pic>
            <p:nvPicPr>
              <p:cNvPr id="1299" name="Google Shape;1299;p46"/>
              <p:cNvPicPr preferRelativeResize="0"/>
              <p:nvPr/>
            </p:nvPicPr>
            <p:blipFill rotWithShape="1">
              <a:blip r:embed="rId5">
                <a:alphaModFix/>
              </a:blip>
              <a:srcRect b="0" l="0" r="0" t="0"/>
              <a:stretch/>
            </p:blipFill>
            <p:spPr>
              <a:xfrm>
                <a:off x="-7766621" y="-4109847"/>
                <a:ext cx="34532056" cy="18974003"/>
              </a:xfrm>
              <a:prstGeom prst="rect">
                <a:avLst/>
              </a:prstGeom>
              <a:noFill/>
              <a:ln>
                <a:noFill/>
              </a:ln>
            </p:spPr>
          </p:pic>
          <p:pic>
            <p:nvPicPr>
              <p:cNvPr id="1300" name="Google Shape;1300;p46"/>
              <p:cNvPicPr preferRelativeResize="0"/>
              <p:nvPr/>
            </p:nvPicPr>
            <p:blipFill rotWithShape="1">
              <a:blip r:embed="rId6">
                <a:alphaModFix/>
              </a:blip>
              <a:srcRect b="0" l="0" r="0" t="0"/>
              <a:stretch/>
            </p:blipFill>
            <p:spPr>
              <a:xfrm>
                <a:off x="516701" y="370142"/>
                <a:ext cx="17266028" cy="9487001"/>
              </a:xfrm>
              <a:prstGeom prst="rect">
                <a:avLst/>
              </a:prstGeom>
              <a:noFill/>
              <a:ln>
                <a:noFill/>
              </a:ln>
            </p:spPr>
          </p:pic>
        </p:grpSp>
        <p:grpSp>
          <p:nvGrpSpPr>
            <p:cNvPr id="1301" name="Google Shape;1301;p46"/>
            <p:cNvGrpSpPr/>
            <p:nvPr/>
          </p:nvGrpSpPr>
          <p:grpSpPr>
            <a:xfrm>
              <a:off x="-7194651" y="-280787"/>
              <a:ext cx="32558901" cy="1853662"/>
              <a:chOff x="-7194651" y="-280787"/>
              <a:chExt cx="32558901" cy="1853662"/>
            </a:xfrm>
          </p:grpSpPr>
          <p:pic>
            <p:nvPicPr>
              <p:cNvPr id="1302" name="Google Shape;1302;p46"/>
              <p:cNvPicPr preferRelativeResize="0"/>
              <p:nvPr/>
            </p:nvPicPr>
            <p:blipFill rotWithShape="1">
              <a:blip r:embed="rId7">
                <a:alphaModFix/>
              </a:blip>
              <a:srcRect b="0" l="0" r="0" t="0"/>
              <a:stretch/>
            </p:blipFill>
            <p:spPr>
              <a:xfrm>
                <a:off x="-7194651" y="-280787"/>
                <a:ext cx="32558901" cy="1853662"/>
              </a:xfrm>
              <a:prstGeom prst="rect">
                <a:avLst/>
              </a:prstGeom>
              <a:noFill/>
              <a:ln>
                <a:noFill/>
              </a:ln>
            </p:spPr>
          </p:pic>
          <p:pic>
            <p:nvPicPr>
              <p:cNvPr id="1303" name="Google Shape;1303;p46"/>
              <p:cNvPicPr preferRelativeResize="0"/>
              <p:nvPr/>
            </p:nvPicPr>
            <p:blipFill rotWithShape="1">
              <a:blip r:embed="rId8">
                <a:alphaModFix/>
              </a:blip>
              <a:srcRect b="0" l="0" r="0" t="0"/>
              <a:stretch/>
            </p:blipFill>
            <p:spPr>
              <a:xfrm>
                <a:off x="914827" y="152381"/>
                <a:ext cx="16279450" cy="926831"/>
              </a:xfrm>
              <a:prstGeom prst="rect">
                <a:avLst/>
              </a:prstGeom>
              <a:noFill/>
              <a:ln>
                <a:noFill/>
              </a:ln>
            </p:spPr>
          </p:pic>
        </p:grpSp>
      </p:grpSp>
      <p:grpSp>
        <p:nvGrpSpPr>
          <p:cNvPr id="1304" name="Google Shape;1304;p46"/>
          <p:cNvGrpSpPr/>
          <p:nvPr/>
        </p:nvGrpSpPr>
        <p:grpSpPr>
          <a:xfrm>
            <a:off x="-1244455" y="-304561"/>
            <a:ext cx="20887360" cy="10208260"/>
            <a:chOff x="-1244455" y="-304561"/>
            <a:chExt cx="20887360" cy="10208260"/>
          </a:xfrm>
        </p:grpSpPr>
        <p:pic>
          <p:nvPicPr>
            <p:cNvPr id="1305" name="Google Shape;1305;p46"/>
            <p:cNvPicPr preferRelativeResize="0"/>
            <p:nvPr/>
          </p:nvPicPr>
          <p:blipFill rotWithShape="1">
            <a:blip r:embed="rId9">
              <a:alphaModFix/>
            </a:blip>
            <a:srcRect b="0" l="0" r="0" t="0"/>
            <a:stretch/>
          </p:blipFill>
          <p:spPr>
            <a:xfrm>
              <a:off x="-1244455" y="-304561"/>
              <a:ext cx="20887360" cy="10208260"/>
            </a:xfrm>
            <a:prstGeom prst="rect">
              <a:avLst/>
            </a:prstGeom>
            <a:noFill/>
            <a:ln>
              <a:noFill/>
            </a:ln>
          </p:spPr>
        </p:pic>
        <p:pic>
          <p:nvPicPr>
            <p:cNvPr id="1306" name="Google Shape;1306;p46"/>
            <p:cNvPicPr preferRelativeResize="0"/>
            <p:nvPr/>
          </p:nvPicPr>
          <p:blipFill rotWithShape="1">
            <a:blip r:embed="rId10">
              <a:alphaModFix/>
            </a:blip>
            <a:srcRect b="0" l="0" r="0" t="0"/>
            <a:stretch/>
          </p:blipFill>
          <p:spPr>
            <a:xfrm>
              <a:off x="3859241" y="2090722"/>
              <a:ext cx="10443680" cy="5104130"/>
            </a:xfrm>
            <a:prstGeom prst="rect">
              <a:avLst/>
            </a:prstGeom>
            <a:noFill/>
            <a:ln>
              <a:noFill/>
            </a:ln>
          </p:spPr>
        </p:pic>
      </p:grpSp>
      <p:grpSp>
        <p:nvGrpSpPr>
          <p:cNvPr id="1307" name="Google Shape;1307;p46"/>
          <p:cNvGrpSpPr/>
          <p:nvPr/>
        </p:nvGrpSpPr>
        <p:grpSpPr>
          <a:xfrm>
            <a:off x="-195409" y="775881"/>
            <a:ext cx="18859663" cy="7994314"/>
            <a:chOff x="-195409" y="775881"/>
            <a:chExt cx="18859663" cy="7994314"/>
          </a:xfrm>
        </p:grpSpPr>
        <p:pic>
          <p:nvPicPr>
            <p:cNvPr id="1308" name="Google Shape;1308;p46"/>
            <p:cNvPicPr preferRelativeResize="0"/>
            <p:nvPr/>
          </p:nvPicPr>
          <p:blipFill rotWithShape="1">
            <a:blip r:embed="rId11">
              <a:alphaModFix/>
            </a:blip>
            <a:srcRect b="0" l="0" r="0" t="0"/>
            <a:stretch/>
          </p:blipFill>
          <p:spPr>
            <a:xfrm>
              <a:off x="-195409" y="775881"/>
              <a:ext cx="18859663" cy="7994314"/>
            </a:xfrm>
            <a:prstGeom prst="rect">
              <a:avLst/>
            </a:prstGeom>
            <a:noFill/>
            <a:ln>
              <a:noFill/>
            </a:ln>
          </p:spPr>
        </p:pic>
        <p:pic>
          <p:nvPicPr>
            <p:cNvPr id="1309" name="Google Shape;1309;p46"/>
            <p:cNvPicPr preferRelativeResize="0"/>
            <p:nvPr/>
          </p:nvPicPr>
          <p:blipFill rotWithShape="1">
            <a:blip r:embed="rId12">
              <a:alphaModFix/>
            </a:blip>
            <a:srcRect b="0" l="0" r="0" t="0"/>
            <a:stretch/>
          </p:blipFill>
          <p:spPr>
            <a:xfrm>
              <a:off x="4345573" y="2600527"/>
              <a:ext cx="9429832" cy="3997157"/>
            </a:xfrm>
            <a:prstGeom prst="rect">
              <a:avLst/>
            </a:prstGeom>
            <a:noFill/>
            <a:ln>
              <a:noFill/>
            </a:ln>
          </p:spPr>
        </p:pic>
      </p:grpSp>
      <p:sp>
        <p:nvSpPr>
          <p:cNvPr id="1310" name="Google Shape;1310;p46"/>
          <p:cNvSpPr txBox="1"/>
          <p:nvPr/>
        </p:nvSpPr>
        <p:spPr>
          <a:xfrm>
            <a:off x="3416988" y="3960382"/>
            <a:ext cx="11328185" cy="144655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8800">
                <a:solidFill>
                  <a:schemeClr val="dk1"/>
                </a:solidFill>
                <a:latin typeface="Arial"/>
                <a:ea typeface="Arial"/>
                <a:cs typeface="Arial"/>
                <a:sym typeface="Arial"/>
              </a:rPr>
              <a:t>프로젝트 시연</a:t>
            </a:r>
            <a:endParaRPr sz="8800">
              <a:solidFill>
                <a:schemeClr val="dk1"/>
              </a:solidFill>
              <a:latin typeface="Arial"/>
              <a:ea typeface="Arial"/>
              <a:cs typeface="Arial"/>
              <a:sym typeface="Arial"/>
            </a:endParaRPr>
          </a:p>
        </p:txBody>
      </p:sp>
      <p:pic>
        <p:nvPicPr>
          <p:cNvPr id="1311" name="Google Shape;1311;p46"/>
          <p:cNvPicPr preferRelativeResize="0"/>
          <p:nvPr/>
        </p:nvPicPr>
        <p:blipFill rotWithShape="1">
          <a:blip r:embed="rId13">
            <a:alphaModFix/>
          </a:blip>
          <a:srcRect b="0" l="0" r="0" t="0"/>
          <a:stretch/>
        </p:blipFill>
        <p:spPr>
          <a:xfrm>
            <a:off x="6057143" y="7347815"/>
            <a:ext cx="6171429" cy="2591953"/>
          </a:xfrm>
          <a:prstGeom prst="rect">
            <a:avLst/>
          </a:prstGeom>
          <a:noFill/>
          <a:ln>
            <a:noFill/>
          </a:ln>
        </p:spPr>
      </p:pic>
      <p:pic>
        <p:nvPicPr>
          <p:cNvPr id="1312" name="Google Shape;1312;p46"/>
          <p:cNvPicPr preferRelativeResize="0"/>
          <p:nvPr/>
        </p:nvPicPr>
        <p:blipFill rotWithShape="1">
          <a:blip r:embed="rId14">
            <a:alphaModFix/>
          </a:blip>
          <a:srcRect b="0" l="0" r="0" t="0"/>
          <a:stretch/>
        </p:blipFill>
        <p:spPr>
          <a:xfrm rot="-2220000">
            <a:off x="3207543" y="2139089"/>
            <a:ext cx="2244281" cy="6997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A28A"/>
        </a:solidFill>
      </p:bgPr>
    </p:bg>
    <p:spTree>
      <p:nvGrpSpPr>
        <p:cNvPr id="227" name="Shape 227"/>
        <p:cNvGrpSpPr/>
        <p:nvPr/>
      </p:nvGrpSpPr>
      <p:grpSpPr>
        <a:xfrm>
          <a:off x="0" y="0"/>
          <a:ext cx="0" cy="0"/>
          <a:chOff x="0" y="0"/>
          <a:chExt cx="0" cy="0"/>
        </a:xfrm>
      </p:grpSpPr>
      <p:grpSp>
        <p:nvGrpSpPr>
          <p:cNvPr id="228" name="Google Shape;228;p5"/>
          <p:cNvGrpSpPr/>
          <p:nvPr/>
        </p:nvGrpSpPr>
        <p:grpSpPr>
          <a:xfrm>
            <a:off x="-7883185" y="-4197685"/>
            <a:ext cx="34532056" cy="18974003"/>
            <a:chOff x="-7883185" y="-4197685"/>
            <a:chExt cx="34532056" cy="18974003"/>
          </a:xfrm>
        </p:grpSpPr>
        <p:grpSp>
          <p:nvGrpSpPr>
            <p:cNvPr id="229" name="Google Shape;229;p5"/>
            <p:cNvGrpSpPr/>
            <p:nvPr/>
          </p:nvGrpSpPr>
          <p:grpSpPr>
            <a:xfrm>
              <a:off x="-7883185" y="-4197685"/>
              <a:ext cx="34532056" cy="18974003"/>
              <a:chOff x="-7883185" y="-4197685"/>
              <a:chExt cx="34532056" cy="18974003"/>
            </a:xfrm>
          </p:grpSpPr>
          <p:pic>
            <p:nvPicPr>
              <p:cNvPr id="230" name="Google Shape;230;p5"/>
              <p:cNvPicPr preferRelativeResize="0"/>
              <p:nvPr/>
            </p:nvPicPr>
            <p:blipFill rotWithShape="1">
              <a:blip r:embed="rId3">
                <a:alphaModFix/>
              </a:blip>
              <a:srcRect b="0" l="0" r="0" t="0"/>
              <a:stretch/>
            </p:blipFill>
            <p:spPr>
              <a:xfrm>
                <a:off x="-7883185" y="-4197685"/>
                <a:ext cx="34532056" cy="18974003"/>
              </a:xfrm>
              <a:prstGeom prst="rect">
                <a:avLst/>
              </a:prstGeom>
              <a:noFill/>
              <a:ln>
                <a:noFill/>
              </a:ln>
            </p:spPr>
          </p:pic>
          <p:pic>
            <p:nvPicPr>
              <p:cNvPr id="231" name="Google Shape;231;p5"/>
              <p:cNvPicPr preferRelativeResize="0"/>
              <p:nvPr/>
            </p:nvPicPr>
            <p:blipFill rotWithShape="1">
              <a:blip r:embed="rId4">
                <a:alphaModFix/>
              </a:blip>
              <a:srcRect b="0" l="0" r="0" t="0"/>
              <a:stretch/>
            </p:blipFill>
            <p:spPr>
              <a:xfrm>
                <a:off x="516701" y="370142"/>
                <a:ext cx="17266028" cy="9487001"/>
              </a:xfrm>
              <a:prstGeom prst="rect">
                <a:avLst/>
              </a:prstGeom>
              <a:noFill/>
              <a:ln>
                <a:noFill/>
              </a:ln>
            </p:spPr>
          </p:pic>
        </p:grpSp>
        <p:pic>
          <p:nvPicPr>
            <p:cNvPr id="232" name="Google Shape;232;p5"/>
            <p:cNvPicPr preferRelativeResize="0"/>
            <p:nvPr/>
          </p:nvPicPr>
          <p:blipFill rotWithShape="1">
            <a:blip r:embed="rId5">
              <a:alphaModFix/>
            </a:blip>
            <a:srcRect b="0" l="0" r="0" t="0"/>
            <a:stretch/>
          </p:blipFill>
          <p:spPr>
            <a:xfrm>
              <a:off x="914827" y="152381"/>
              <a:ext cx="16279450" cy="926831"/>
            </a:xfrm>
            <a:prstGeom prst="rect">
              <a:avLst/>
            </a:prstGeom>
            <a:noFill/>
            <a:ln>
              <a:noFill/>
            </a:ln>
          </p:spPr>
        </p:pic>
      </p:grpSp>
      <p:grpSp>
        <p:nvGrpSpPr>
          <p:cNvPr id="233" name="Google Shape;233;p5"/>
          <p:cNvGrpSpPr/>
          <p:nvPr/>
        </p:nvGrpSpPr>
        <p:grpSpPr>
          <a:xfrm>
            <a:off x="-3256600" y="815693"/>
            <a:ext cx="24982840" cy="2817854"/>
            <a:chOff x="-3256600" y="815693"/>
            <a:chExt cx="24982840" cy="2817854"/>
          </a:xfrm>
        </p:grpSpPr>
        <p:pic>
          <p:nvPicPr>
            <p:cNvPr id="234" name="Google Shape;234;p5"/>
            <p:cNvPicPr preferRelativeResize="0"/>
            <p:nvPr/>
          </p:nvPicPr>
          <p:blipFill rotWithShape="1">
            <a:blip r:embed="rId6">
              <a:alphaModFix/>
            </a:blip>
            <a:srcRect b="0" l="0" r="0" t="0"/>
            <a:stretch/>
          </p:blipFill>
          <p:spPr>
            <a:xfrm rot="-5400000">
              <a:off x="7825893" y="-10266800"/>
              <a:ext cx="2817854" cy="24982840"/>
            </a:xfrm>
            <a:prstGeom prst="rect">
              <a:avLst/>
            </a:prstGeom>
            <a:noFill/>
            <a:ln>
              <a:noFill/>
            </a:ln>
          </p:spPr>
        </p:pic>
        <p:pic>
          <p:nvPicPr>
            <p:cNvPr id="235" name="Google Shape;235;p5"/>
            <p:cNvPicPr preferRelativeResize="0"/>
            <p:nvPr/>
          </p:nvPicPr>
          <p:blipFill rotWithShape="1">
            <a:blip r:embed="rId7">
              <a:alphaModFix/>
            </a:blip>
            <a:srcRect b="0" l="0" r="0" t="0"/>
            <a:stretch/>
          </p:blipFill>
          <p:spPr>
            <a:xfrm rot="-5400000">
              <a:off x="8438394" y="-4113053"/>
              <a:ext cx="1408927" cy="12491420"/>
            </a:xfrm>
            <a:prstGeom prst="rect">
              <a:avLst/>
            </a:prstGeom>
            <a:noFill/>
            <a:ln>
              <a:noFill/>
            </a:ln>
          </p:spPr>
        </p:pic>
      </p:grpSp>
      <p:sp>
        <p:nvSpPr>
          <p:cNvPr id="236" name="Google Shape;236;p5"/>
          <p:cNvSpPr txBox="1"/>
          <p:nvPr/>
        </p:nvSpPr>
        <p:spPr>
          <a:xfrm>
            <a:off x="812631" y="1609609"/>
            <a:ext cx="16812914" cy="11079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6600">
                <a:solidFill>
                  <a:srgbClr val="172F16"/>
                </a:solidFill>
                <a:latin typeface="Arial"/>
                <a:ea typeface="Arial"/>
                <a:cs typeface="Arial"/>
                <a:sym typeface="Arial"/>
              </a:rPr>
              <a:t>프로젝트 개요</a:t>
            </a:r>
            <a:endParaRPr sz="2800">
              <a:solidFill>
                <a:schemeClr val="dk1"/>
              </a:solidFill>
              <a:latin typeface="Arial"/>
              <a:ea typeface="Arial"/>
              <a:cs typeface="Arial"/>
              <a:sym typeface="Arial"/>
            </a:endParaRPr>
          </a:p>
        </p:txBody>
      </p:sp>
      <p:pic>
        <p:nvPicPr>
          <p:cNvPr id="237" name="Google Shape;237;p5"/>
          <p:cNvPicPr preferRelativeResize="0"/>
          <p:nvPr/>
        </p:nvPicPr>
        <p:blipFill rotWithShape="1">
          <a:blip r:embed="rId8">
            <a:alphaModFix/>
          </a:blip>
          <a:srcRect b="21130" l="24066" r="23813" t="19665"/>
          <a:stretch/>
        </p:blipFill>
        <p:spPr>
          <a:xfrm>
            <a:off x="4304188" y="3139706"/>
            <a:ext cx="9829800" cy="5891619"/>
          </a:xfrm>
          <a:prstGeom prst="rect">
            <a:avLst/>
          </a:prstGeom>
          <a:noFill/>
          <a:ln>
            <a:noFill/>
          </a:ln>
        </p:spPr>
      </p:pic>
      <p:grpSp>
        <p:nvGrpSpPr>
          <p:cNvPr id="238" name="Google Shape;238;p5"/>
          <p:cNvGrpSpPr/>
          <p:nvPr/>
        </p:nvGrpSpPr>
        <p:grpSpPr>
          <a:xfrm>
            <a:off x="1375931" y="350221"/>
            <a:ext cx="16114276" cy="9229433"/>
            <a:chOff x="3843088" y="2955260"/>
            <a:chExt cx="10761797" cy="7635417"/>
          </a:xfrm>
        </p:grpSpPr>
        <p:pic>
          <p:nvPicPr>
            <p:cNvPr id="239" name="Google Shape;239;p5"/>
            <p:cNvPicPr preferRelativeResize="0"/>
            <p:nvPr/>
          </p:nvPicPr>
          <p:blipFill rotWithShape="1">
            <a:blip r:embed="rId9">
              <a:alphaModFix/>
            </a:blip>
            <a:srcRect b="25203" l="24420" r="24415" t="0"/>
            <a:stretch/>
          </p:blipFill>
          <p:spPr>
            <a:xfrm>
              <a:off x="3918069" y="2955260"/>
              <a:ext cx="10686816" cy="7635417"/>
            </a:xfrm>
            <a:prstGeom prst="rect">
              <a:avLst/>
            </a:prstGeom>
            <a:noFill/>
            <a:ln>
              <a:noFill/>
            </a:ln>
          </p:spPr>
        </p:pic>
        <p:pic>
          <p:nvPicPr>
            <p:cNvPr id="240" name="Google Shape;240;p5"/>
            <p:cNvPicPr preferRelativeResize="0"/>
            <p:nvPr/>
          </p:nvPicPr>
          <p:blipFill rotWithShape="1">
            <a:blip r:embed="rId10">
              <a:alphaModFix/>
            </a:blip>
            <a:srcRect b="0" l="0" r="0" t="0"/>
            <a:stretch/>
          </p:blipFill>
          <p:spPr>
            <a:xfrm>
              <a:off x="3843088" y="5283440"/>
              <a:ext cx="10443680" cy="5104130"/>
            </a:xfrm>
            <a:prstGeom prst="rect">
              <a:avLst/>
            </a:prstGeom>
            <a:noFill/>
            <a:ln>
              <a:noFill/>
            </a:ln>
          </p:spPr>
        </p:pic>
      </p:grpSp>
      <p:pic>
        <p:nvPicPr>
          <p:cNvPr id="241" name="Google Shape;241;p5"/>
          <p:cNvPicPr preferRelativeResize="0"/>
          <p:nvPr/>
        </p:nvPicPr>
        <p:blipFill rotWithShape="1">
          <a:blip r:embed="rId11">
            <a:alphaModFix/>
          </a:blip>
          <a:srcRect b="0" l="0" r="0" t="0"/>
          <a:stretch/>
        </p:blipFill>
        <p:spPr>
          <a:xfrm rot="-2220000">
            <a:off x="749610" y="3225497"/>
            <a:ext cx="2244281" cy="699735"/>
          </a:xfrm>
          <a:prstGeom prst="rect">
            <a:avLst/>
          </a:prstGeom>
          <a:noFill/>
          <a:ln>
            <a:noFill/>
          </a:ln>
        </p:spPr>
      </p:pic>
      <p:pic>
        <p:nvPicPr>
          <p:cNvPr id="242" name="Google Shape;242;p5"/>
          <p:cNvPicPr preferRelativeResize="0"/>
          <p:nvPr/>
        </p:nvPicPr>
        <p:blipFill rotWithShape="1">
          <a:blip r:embed="rId12">
            <a:alphaModFix/>
          </a:blip>
          <a:srcRect b="0" l="0" r="0" t="0"/>
          <a:stretch/>
        </p:blipFill>
        <p:spPr>
          <a:xfrm>
            <a:off x="7172418" y="4209239"/>
            <a:ext cx="1866894" cy="742313"/>
          </a:xfrm>
          <a:prstGeom prst="rect">
            <a:avLst/>
          </a:prstGeom>
          <a:noFill/>
          <a:ln>
            <a:noFill/>
          </a:ln>
        </p:spPr>
      </p:pic>
      <p:pic>
        <p:nvPicPr>
          <p:cNvPr id="243" name="Google Shape;243;p5"/>
          <p:cNvPicPr preferRelativeResize="0"/>
          <p:nvPr/>
        </p:nvPicPr>
        <p:blipFill rotWithShape="1">
          <a:blip r:embed="rId12">
            <a:alphaModFix/>
          </a:blip>
          <a:srcRect b="0" l="0" r="0" t="0"/>
          <a:stretch/>
        </p:blipFill>
        <p:spPr>
          <a:xfrm>
            <a:off x="13200541" y="4951552"/>
            <a:ext cx="1045720" cy="596796"/>
          </a:xfrm>
          <a:prstGeom prst="rect">
            <a:avLst/>
          </a:prstGeom>
          <a:noFill/>
          <a:ln>
            <a:noFill/>
          </a:ln>
        </p:spPr>
      </p:pic>
      <p:pic>
        <p:nvPicPr>
          <p:cNvPr id="244" name="Google Shape;244;p5"/>
          <p:cNvPicPr preferRelativeResize="0"/>
          <p:nvPr/>
        </p:nvPicPr>
        <p:blipFill rotWithShape="1">
          <a:blip r:embed="rId12">
            <a:alphaModFix/>
          </a:blip>
          <a:srcRect b="0" l="0" r="0" t="0"/>
          <a:stretch/>
        </p:blipFill>
        <p:spPr>
          <a:xfrm>
            <a:off x="12543278" y="6179430"/>
            <a:ext cx="1866894" cy="742313"/>
          </a:xfrm>
          <a:prstGeom prst="rect">
            <a:avLst/>
          </a:prstGeom>
          <a:noFill/>
          <a:ln>
            <a:noFill/>
          </a:ln>
        </p:spPr>
      </p:pic>
      <p:pic>
        <p:nvPicPr>
          <p:cNvPr id="245" name="Google Shape;245;p5"/>
          <p:cNvPicPr preferRelativeResize="0"/>
          <p:nvPr/>
        </p:nvPicPr>
        <p:blipFill rotWithShape="1">
          <a:blip r:embed="rId12">
            <a:alphaModFix/>
          </a:blip>
          <a:srcRect b="0" l="0" r="0" t="0"/>
          <a:stretch/>
        </p:blipFill>
        <p:spPr>
          <a:xfrm>
            <a:off x="4191915" y="5627118"/>
            <a:ext cx="1065885" cy="500634"/>
          </a:xfrm>
          <a:prstGeom prst="rect">
            <a:avLst/>
          </a:prstGeom>
          <a:noFill/>
          <a:ln>
            <a:noFill/>
          </a:ln>
        </p:spPr>
      </p:pic>
      <p:sp>
        <p:nvSpPr>
          <p:cNvPr id="246" name="Google Shape;246;p5"/>
          <p:cNvSpPr txBox="1"/>
          <p:nvPr/>
        </p:nvSpPr>
        <p:spPr>
          <a:xfrm>
            <a:off x="2516905" y="4163945"/>
            <a:ext cx="13944600"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dk1"/>
                </a:solidFill>
                <a:latin typeface="Arial"/>
                <a:ea typeface="Arial"/>
                <a:cs typeface="Arial"/>
                <a:sym typeface="Arial"/>
              </a:rPr>
              <a:t>학원 운영에 필요한 교육과정을 생성하고</a:t>
            </a:r>
            <a:endParaRPr sz="4400">
              <a:solidFill>
                <a:schemeClr val="dk1"/>
              </a:solidFill>
              <a:latin typeface="Arial"/>
              <a:ea typeface="Arial"/>
              <a:cs typeface="Arial"/>
              <a:sym typeface="Arial"/>
            </a:endParaRPr>
          </a:p>
          <a:p>
            <a:pPr indent="0" lvl="0" marL="0" marR="0" rtl="0" algn="l">
              <a:spcBef>
                <a:spcPts val="0"/>
              </a:spcBef>
              <a:spcAft>
                <a:spcPts val="0"/>
              </a:spcAft>
              <a:buNone/>
            </a:pPr>
            <a:r>
              <a:rPr lang="en-US" sz="4400">
                <a:solidFill>
                  <a:schemeClr val="dk1"/>
                </a:solidFill>
                <a:latin typeface="Arial"/>
                <a:ea typeface="Arial"/>
                <a:cs typeface="Arial"/>
                <a:sym typeface="Arial"/>
              </a:rPr>
              <a:t>해당 교육과정에 필요한 교육 재원, 교육인력을 구축한다.</a:t>
            </a:r>
            <a:endParaRPr/>
          </a:p>
          <a:p>
            <a:pPr indent="0" lvl="0" marL="0" marR="0" rtl="0" algn="l">
              <a:spcBef>
                <a:spcPts val="0"/>
              </a:spcBef>
              <a:spcAft>
                <a:spcPts val="0"/>
              </a:spcAft>
              <a:buNone/>
            </a:pPr>
            <a:r>
              <a:rPr lang="en-US" sz="4400">
                <a:solidFill>
                  <a:schemeClr val="dk1"/>
                </a:solidFill>
                <a:latin typeface="Arial"/>
                <a:ea typeface="Arial"/>
                <a:cs typeface="Arial"/>
                <a:sym typeface="Arial"/>
              </a:rPr>
              <a:t>교육생 모집과 선발과정을 통해 교육 과정을 운영하며 </a:t>
            </a:r>
            <a:endParaRPr sz="4400">
              <a:solidFill>
                <a:schemeClr val="dk1"/>
              </a:solidFill>
              <a:latin typeface="Arial"/>
              <a:ea typeface="Arial"/>
              <a:cs typeface="Arial"/>
              <a:sym typeface="Arial"/>
            </a:endParaRPr>
          </a:p>
          <a:p>
            <a:pPr indent="0" lvl="0" marL="0" marR="0" rtl="0" algn="l">
              <a:spcBef>
                <a:spcPts val="0"/>
              </a:spcBef>
              <a:spcAft>
                <a:spcPts val="0"/>
              </a:spcAft>
              <a:buNone/>
            </a:pPr>
            <a:r>
              <a:rPr lang="en-US" sz="4400">
                <a:solidFill>
                  <a:schemeClr val="dk1"/>
                </a:solidFill>
                <a:latin typeface="Arial"/>
                <a:ea typeface="Arial"/>
                <a:cs typeface="Arial"/>
                <a:sym typeface="Arial"/>
              </a:rPr>
              <a:t>본 교육센터의 과정을 이수한 교육생들에게 사후관리 서비스를 지원한다.</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5B299"/>
        </a:solidFill>
      </p:bgPr>
    </p:bg>
    <p:spTree>
      <p:nvGrpSpPr>
        <p:cNvPr id="250" name="Shape 250"/>
        <p:cNvGrpSpPr/>
        <p:nvPr/>
      </p:nvGrpSpPr>
      <p:grpSpPr>
        <a:xfrm>
          <a:off x="0" y="0"/>
          <a:ext cx="0" cy="0"/>
          <a:chOff x="0" y="0"/>
          <a:chExt cx="0" cy="0"/>
        </a:xfrm>
      </p:grpSpPr>
      <p:grpSp>
        <p:nvGrpSpPr>
          <p:cNvPr id="251" name="Google Shape;251;p6"/>
          <p:cNvGrpSpPr/>
          <p:nvPr/>
        </p:nvGrpSpPr>
        <p:grpSpPr>
          <a:xfrm>
            <a:off x="-7883185" y="-4197685"/>
            <a:ext cx="34532056" cy="18974003"/>
            <a:chOff x="-7883185" y="-4197685"/>
            <a:chExt cx="34532056" cy="18974003"/>
          </a:xfrm>
        </p:grpSpPr>
        <p:grpSp>
          <p:nvGrpSpPr>
            <p:cNvPr id="252" name="Google Shape;252;p6"/>
            <p:cNvGrpSpPr/>
            <p:nvPr/>
          </p:nvGrpSpPr>
          <p:grpSpPr>
            <a:xfrm>
              <a:off x="-7883185" y="-4197685"/>
              <a:ext cx="34532056" cy="18974003"/>
              <a:chOff x="-7883185" y="-4197685"/>
              <a:chExt cx="34532056" cy="18974003"/>
            </a:xfrm>
          </p:grpSpPr>
          <p:pic>
            <p:nvPicPr>
              <p:cNvPr id="253" name="Google Shape;253;p6"/>
              <p:cNvPicPr preferRelativeResize="0"/>
              <p:nvPr/>
            </p:nvPicPr>
            <p:blipFill rotWithShape="1">
              <a:blip r:embed="rId3">
                <a:alphaModFix/>
              </a:blip>
              <a:srcRect b="0" l="0" r="0" t="0"/>
              <a:stretch/>
            </p:blipFill>
            <p:spPr>
              <a:xfrm>
                <a:off x="-7883185" y="-4197685"/>
                <a:ext cx="34532056" cy="18974003"/>
              </a:xfrm>
              <a:prstGeom prst="rect">
                <a:avLst/>
              </a:prstGeom>
              <a:noFill/>
              <a:ln>
                <a:noFill/>
              </a:ln>
            </p:spPr>
          </p:pic>
          <p:pic>
            <p:nvPicPr>
              <p:cNvPr id="254" name="Google Shape;254;p6"/>
              <p:cNvPicPr preferRelativeResize="0"/>
              <p:nvPr/>
            </p:nvPicPr>
            <p:blipFill rotWithShape="1">
              <a:blip r:embed="rId4">
                <a:alphaModFix/>
              </a:blip>
              <a:srcRect b="0" l="0" r="0" t="0"/>
              <a:stretch/>
            </p:blipFill>
            <p:spPr>
              <a:xfrm>
                <a:off x="516701" y="370142"/>
                <a:ext cx="17266028" cy="9487001"/>
              </a:xfrm>
              <a:prstGeom prst="rect">
                <a:avLst/>
              </a:prstGeom>
              <a:noFill/>
              <a:ln>
                <a:noFill/>
              </a:ln>
            </p:spPr>
          </p:pic>
        </p:grpSp>
        <p:pic>
          <p:nvPicPr>
            <p:cNvPr id="255" name="Google Shape;255;p6"/>
            <p:cNvPicPr preferRelativeResize="0"/>
            <p:nvPr/>
          </p:nvPicPr>
          <p:blipFill rotWithShape="1">
            <a:blip r:embed="rId5">
              <a:alphaModFix/>
            </a:blip>
            <a:srcRect b="0" l="0" r="0" t="0"/>
            <a:stretch/>
          </p:blipFill>
          <p:spPr>
            <a:xfrm>
              <a:off x="914827" y="152381"/>
              <a:ext cx="16279450" cy="926831"/>
            </a:xfrm>
            <a:prstGeom prst="rect">
              <a:avLst/>
            </a:prstGeom>
            <a:noFill/>
            <a:ln>
              <a:noFill/>
            </a:ln>
          </p:spPr>
        </p:pic>
      </p:grpSp>
      <p:grpSp>
        <p:nvGrpSpPr>
          <p:cNvPr id="256" name="Google Shape;256;p6"/>
          <p:cNvGrpSpPr/>
          <p:nvPr/>
        </p:nvGrpSpPr>
        <p:grpSpPr>
          <a:xfrm>
            <a:off x="-1192198" y="911121"/>
            <a:ext cx="10088820" cy="11462778"/>
            <a:chOff x="-1192198" y="911121"/>
            <a:chExt cx="10088820" cy="11462778"/>
          </a:xfrm>
        </p:grpSpPr>
        <p:pic>
          <p:nvPicPr>
            <p:cNvPr id="257" name="Google Shape;257;p6"/>
            <p:cNvPicPr preferRelativeResize="0"/>
            <p:nvPr/>
          </p:nvPicPr>
          <p:blipFill rotWithShape="1">
            <a:blip r:embed="rId6">
              <a:alphaModFix/>
            </a:blip>
            <a:srcRect b="0" l="0" r="0" t="0"/>
            <a:stretch/>
          </p:blipFill>
          <p:spPr>
            <a:xfrm>
              <a:off x="-1192198" y="911121"/>
              <a:ext cx="10088820" cy="11462778"/>
            </a:xfrm>
            <a:prstGeom prst="rect">
              <a:avLst/>
            </a:prstGeom>
            <a:noFill/>
            <a:ln>
              <a:noFill/>
            </a:ln>
          </p:spPr>
        </p:pic>
        <p:pic>
          <p:nvPicPr>
            <p:cNvPr id="258" name="Google Shape;258;p6"/>
            <p:cNvPicPr preferRelativeResize="0"/>
            <p:nvPr/>
          </p:nvPicPr>
          <p:blipFill rotWithShape="1">
            <a:blip r:embed="rId7">
              <a:alphaModFix/>
            </a:blip>
            <a:srcRect b="0" l="0" r="0" t="0"/>
            <a:stretch/>
          </p:blipFill>
          <p:spPr>
            <a:xfrm>
              <a:off x="1213246" y="3621868"/>
              <a:ext cx="5044410" cy="5731389"/>
            </a:xfrm>
            <a:prstGeom prst="rect">
              <a:avLst/>
            </a:prstGeom>
            <a:noFill/>
            <a:ln>
              <a:noFill/>
            </a:ln>
          </p:spPr>
        </p:pic>
      </p:grpSp>
      <p:grpSp>
        <p:nvGrpSpPr>
          <p:cNvPr id="259" name="Google Shape;259;p6"/>
          <p:cNvGrpSpPr/>
          <p:nvPr/>
        </p:nvGrpSpPr>
        <p:grpSpPr>
          <a:xfrm>
            <a:off x="-586564" y="3505208"/>
            <a:ext cx="8829635" cy="2176797"/>
            <a:chOff x="-586564" y="3360268"/>
            <a:chExt cx="8829635" cy="2843603"/>
          </a:xfrm>
        </p:grpSpPr>
        <p:pic>
          <p:nvPicPr>
            <p:cNvPr id="260" name="Google Shape;260;p6"/>
            <p:cNvPicPr preferRelativeResize="0"/>
            <p:nvPr/>
          </p:nvPicPr>
          <p:blipFill rotWithShape="1">
            <a:blip r:embed="rId8">
              <a:alphaModFix/>
            </a:blip>
            <a:srcRect b="0" l="0" r="0" t="0"/>
            <a:stretch/>
          </p:blipFill>
          <p:spPr>
            <a:xfrm>
              <a:off x="-586564" y="3360268"/>
              <a:ext cx="8829635" cy="2843603"/>
            </a:xfrm>
            <a:prstGeom prst="rect">
              <a:avLst/>
            </a:prstGeom>
            <a:noFill/>
            <a:ln>
              <a:noFill/>
            </a:ln>
          </p:spPr>
        </p:pic>
        <p:pic>
          <p:nvPicPr>
            <p:cNvPr id="261" name="Google Shape;261;p6"/>
            <p:cNvPicPr preferRelativeResize="0"/>
            <p:nvPr/>
          </p:nvPicPr>
          <p:blipFill rotWithShape="1">
            <a:blip r:embed="rId9">
              <a:alphaModFix/>
            </a:blip>
            <a:srcRect b="0" l="0" r="0" t="0"/>
            <a:stretch/>
          </p:blipFill>
          <p:spPr>
            <a:xfrm>
              <a:off x="1528042" y="3978366"/>
              <a:ext cx="4414817" cy="1421802"/>
            </a:xfrm>
            <a:prstGeom prst="rect">
              <a:avLst/>
            </a:prstGeom>
            <a:noFill/>
            <a:ln>
              <a:noFill/>
            </a:ln>
          </p:spPr>
        </p:pic>
      </p:grpSp>
      <p:grpSp>
        <p:nvGrpSpPr>
          <p:cNvPr id="262" name="Google Shape;262;p6"/>
          <p:cNvGrpSpPr/>
          <p:nvPr/>
        </p:nvGrpSpPr>
        <p:grpSpPr>
          <a:xfrm>
            <a:off x="4234331" y="985796"/>
            <a:ext cx="10088820" cy="11363211"/>
            <a:chOff x="4234331" y="985796"/>
            <a:chExt cx="10088820" cy="11363211"/>
          </a:xfrm>
        </p:grpSpPr>
        <p:pic>
          <p:nvPicPr>
            <p:cNvPr id="263" name="Google Shape;263;p6"/>
            <p:cNvPicPr preferRelativeResize="0"/>
            <p:nvPr/>
          </p:nvPicPr>
          <p:blipFill rotWithShape="1">
            <a:blip r:embed="rId10">
              <a:alphaModFix/>
            </a:blip>
            <a:srcRect b="0" l="0" r="0" t="0"/>
            <a:stretch/>
          </p:blipFill>
          <p:spPr>
            <a:xfrm>
              <a:off x="4234331" y="985796"/>
              <a:ext cx="10088820" cy="11363211"/>
            </a:xfrm>
            <a:prstGeom prst="rect">
              <a:avLst/>
            </a:prstGeom>
            <a:noFill/>
            <a:ln>
              <a:noFill/>
            </a:ln>
          </p:spPr>
        </p:pic>
        <p:pic>
          <p:nvPicPr>
            <p:cNvPr id="264" name="Google Shape;264;p6"/>
            <p:cNvPicPr preferRelativeResize="0"/>
            <p:nvPr/>
          </p:nvPicPr>
          <p:blipFill rotWithShape="1">
            <a:blip r:embed="rId11">
              <a:alphaModFix/>
            </a:blip>
            <a:srcRect b="0" l="0" r="0" t="0"/>
            <a:stretch/>
          </p:blipFill>
          <p:spPr>
            <a:xfrm>
              <a:off x="6639774" y="3671651"/>
              <a:ext cx="5044410" cy="5681606"/>
            </a:xfrm>
            <a:prstGeom prst="rect">
              <a:avLst/>
            </a:prstGeom>
            <a:noFill/>
            <a:ln>
              <a:noFill/>
            </a:ln>
          </p:spPr>
        </p:pic>
      </p:grpSp>
      <p:sp>
        <p:nvSpPr>
          <p:cNvPr id="265" name="Google Shape;265;p6"/>
          <p:cNvSpPr txBox="1"/>
          <p:nvPr/>
        </p:nvSpPr>
        <p:spPr>
          <a:xfrm>
            <a:off x="2033721" y="4189200"/>
            <a:ext cx="3403457" cy="6617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700">
                <a:solidFill>
                  <a:srgbClr val="231F20"/>
                </a:solidFill>
                <a:latin typeface="Arial"/>
                <a:ea typeface="Arial"/>
                <a:cs typeface="Arial"/>
                <a:sym typeface="Arial"/>
              </a:rPr>
              <a:t>관리자</a:t>
            </a:r>
            <a:endParaRPr b="1" sz="3700">
              <a:solidFill>
                <a:srgbClr val="231F20"/>
              </a:solidFill>
              <a:latin typeface="Arial"/>
              <a:ea typeface="Arial"/>
              <a:cs typeface="Arial"/>
              <a:sym typeface="Arial"/>
            </a:endParaRPr>
          </a:p>
        </p:txBody>
      </p:sp>
      <p:grpSp>
        <p:nvGrpSpPr>
          <p:cNvPr id="266" name="Google Shape;266;p6"/>
          <p:cNvGrpSpPr/>
          <p:nvPr/>
        </p:nvGrpSpPr>
        <p:grpSpPr>
          <a:xfrm>
            <a:off x="4863255" y="3499240"/>
            <a:ext cx="8829635" cy="2204253"/>
            <a:chOff x="4863255" y="3360268"/>
            <a:chExt cx="8829635" cy="2843603"/>
          </a:xfrm>
        </p:grpSpPr>
        <p:pic>
          <p:nvPicPr>
            <p:cNvPr id="267" name="Google Shape;267;p6"/>
            <p:cNvPicPr preferRelativeResize="0"/>
            <p:nvPr/>
          </p:nvPicPr>
          <p:blipFill rotWithShape="1">
            <a:blip r:embed="rId12">
              <a:alphaModFix/>
            </a:blip>
            <a:srcRect b="0" l="0" r="0" t="0"/>
            <a:stretch/>
          </p:blipFill>
          <p:spPr>
            <a:xfrm>
              <a:off x="4863255" y="3360268"/>
              <a:ext cx="8829635" cy="2843603"/>
            </a:xfrm>
            <a:prstGeom prst="rect">
              <a:avLst/>
            </a:prstGeom>
            <a:noFill/>
            <a:ln>
              <a:noFill/>
            </a:ln>
          </p:spPr>
        </p:pic>
        <p:pic>
          <p:nvPicPr>
            <p:cNvPr id="268" name="Google Shape;268;p6"/>
            <p:cNvPicPr preferRelativeResize="0"/>
            <p:nvPr/>
          </p:nvPicPr>
          <p:blipFill rotWithShape="1">
            <a:blip r:embed="rId13">
              <a:alphaModFix/>
            </a:blip>
            <a:srcRect b="0" l="0" r="0" t="0"/>
            <a:stretch/>
          </p:blipFill>
          <p:spPr>
            <a:xfrm>
              <a:off x="6977861" y="3978366"/>
              <a:ext cx="4414817" cy="1421802"/>
            </a:xfrm>
            <a:prstGeom prst="rect">
              <a:avLst/>
            </a:prstGeom>
            <a:noFill/>
            <a:ln>
              <a:noFill/>
            </a:ln>
          </p:spPr>
        </p:pic>
      </p:grpSp>
      <p:grpSp>
        <p:nvGrpSpPr>
          <p:cNvPr id="269" name="Google Shape;269;p6"/>
          <p:cNvGrpSpPr/>
          <p:nvPr/>
        </p:nvGrpSpPr>
        <p:grpSpPr>
          <a:xfrm>
            <a:off x="9669344" y="911121"/>
            <a:ext cx="10088820" cy="11462778"/>
            <a:chOff x="9669344" y="911121"/>
            <a:chExt cx="10088820" cy="11462778"/>
          </a:xfrm>
        </p:grpSpPr>
        <p:pic>
          <p:nvPicPr>
            <p:cNvPr id="270" name="Google Shape;270;p6"/>
            <p:cNvPicPr preferRelativeResize="0"/>
            <p:nvPr/>
          </p:nvPicPr>
          <p:blipFill rotWithShape="1">
            <a:blip r:embed="rId14">
              <a:alphaModFix/>
            </a:blip>
            <a:srcRect b="0" l="0" r="0" t="0"/>
            <a:stretch/>
          </p:blipFill>
          <p:spPr>
            <a:xfrm>
              <a:off x="9669344" y="911121"/>
              <a:ext cx="10088820" cy="11462778"/>
            </a:xfrm>
            <a:prstGeom prst="rect">
              <a:avLst/>
            </a:prstGeom>
            <a:noFill/>
            <a:ln>
              <a:noFill/>
            </a:ln>
          </p:spPr>
        </p:pic>
        <p:pic>
          <p:nvPicPr>
            <p:cNvPr id="271" name="Google Shape;271;p6"/>
            <p:cNvPicPr preferRelativeResize="0"/>
            <p:nvPr/>
          </p:nvPicPr>
          <p:blipFill rotWithShape="1">
            <a:blip r:embed="rId15">
              <a:alphaModFix/>
            </a:blip>
            <a:srcRect b="0" l="0" r="0" t="0"/>
            <a:stretch/>
          </p:blipFill>
          <p:spPr>
            <a:xfrm>
              <a:off x="12074788" y="3621868"/>
              <a:ext cx="5044410" cy="5731389"/>
            </a:xfrm>
            <a:prstGeom prst="rect">
              <a:avLst/>
            </a:prstGeom>
            <a:noFill/>
            <a:ln>
              <a:noFill/>
            </a:ln>
          </p:spPr>
        </p:pic>
      </p:grpSp>
      <p:sp>
        <p:nvSpPr>
          <p:cNvPr id="272" name="Google Shape;272;p6"/>
          <p:cNvSpPr txBox="1"/>
          <p:nvPr/>
        </p:nvSpPr>
        <p:spPr>
          <a:xfrm>
            <a:off x="6987063" y="4215355"/>
            <a:ext cx="4575512" cy="6617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700">
                <a:solidFill>
                  <a:srgbClr val="231F20"/>
                </a:solidFill>
                <a:latin typeface="Arial"/>
                <a:ea typeface="Arial"/>
                <a:cs typeface="Arial"/>
                <a:sym typeface="Arial"/>
              </a:rPr>
              <a:t>교사</a:t>
            </a:r>
            <a:endParaRPr b="1" sz="3700">
              <a:solidFill>
                <a:srgbClr val="231F20"/>
              </a:solidFill>
              <a:latin typeface="Arial"/>
              <a:ea typeface="Arial"/>
              <a:cs typeface="Arial"/>
              <a:sym typeface="Arial"/>
            </a:endParaRPr>
          </a:p>
        </p:txBody>
      </p:sp>
      <p:grpSp>
        <p:nvGrpSpPr>
          <p:cNvPr id="273" name="Google Shape;273;p6"/>
          <p:cNvGrpSpPr/>
          <p:nvPr/>
        </p:nvGrpSpPr>
        <p:grpSpPr>
          <a:xfrm>
            <a:off x="10216092" y="3477962"/>
            <a:ext cx="8905604" cy="2089391"/>
            <a:chOff x="10216092" y="3308706"/>
            <a:chExt cx="8905604" cy="2868069"/>
          </a:xfrm>
        </p:grpSpPr>
        <p:pic>
          <p:nvPicPr>
            <p:cNvPr id="274" name="Google Shape;274;p6"/>
            <p:cNvPicPr preferRelativeResize="0"/>
            <p:nvPr/>
          </p:nvPicPr>
          <p:blipFill rotWithShape="1">
            <a:blip r:embed="rId16">
              <a:alphaModFix/>
            </a:blip>
            <a:srcRect b="0" l="0" r="0" t="0"/>
            <a:stretch/>
          </p:blipFill>
          <p:spPr>
            <a:xfrm>
              <a:off x="10216092" y="3308706"/>
              <a:ext cx="8905604" cy="2868069"/>
            </a:xfrm>
            <a:prstGeom prst="rect">
              <a:avLst/>
            </a:prstGeom>
            <a:noFill/>
            <a:ln>
              <a:noFill/>
            </a:ln>
          </p:spPr>
        </p:pic>
        <p:pic>
          <p:nvPicPr>
            <p:cNvPr id="275" name="Google Shape;275;p6"/>
            <p:cNvPicPr preferRelativeResize="0"/>
            <p:nvPr/>
          </p:nvPicPr>
          <p:blipFill rotWithShape="1">
            <a:blip r:embed="rId17">
              <a:alphaModFix/>
            </a:blip>
            <a:srcRect b="0" l="0" r="0" t="0"/>
            <a:stretch/>
          </p:blipFill>
          <p:spPr>
            <a:xfrm>
              <a:off x="12348891" y="3932121"/>
              <a:ext cx="4452802" cy="1434034"/>
            </a:xfrm>
            <a:prstGeom prst="rect">
              <a:avLst/>
            </a:prstGeom>
            <a:noFill/>
            <a:ln>
              <a:noFill/>
            </a:ln>
          </p:spPr>
        </p:pic>
      </p:grpSp>
      <p:sp>
        <p:nvSpPr>
          <p:cNvPr id="276" name="Google Shape;276;p6"/>
          <p:cNvSpPr txBox="1"/>
          <p:nvPr/>
        </p:nvSpPr>
        <p:spPr>
          <a:xfrm>
            <a:off x="12395537" y="4147641"/>
            <a:ext cx="4516063" cy="6617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700">
                <a:solidFill>
                  <a:srgbClr val="231F20"/>
                </a:solidFill>
                <a:latin typeface="Arial"/>
                <a:ea typeface="Arial"/>
                <a:cs typeface="Arial"/>
                <a:sym typeface="Arial"/>
              </a:rPr>
              <a:t>교육생</a:t>
            </a:r>
            <a:endParaRPr b="1" sz="3700">
              <a:solidFill>
                <a:srgbClr val="231F20"/>
              </a:solidFill>
              <a:latin typeface="Arial"/>
              <a:ea typeface="Arial"/>
              <a:cs typeface="Arial"/>
              <a:sym typeface="Arial"/>
            </a:endParaRPr>
          </a:p>
        </p:txBody>
      </p:sp>
      <p:pic>
        <p:nvPicPr>
          <p:cNvPr id="277" name="Google Shape;277;p6"/>
          <p:cNvPicPr preferRelativeResize="0"/>
          <p:nvPr/>
        </p:nvPicPr>
        <p:blipFill rotWithShape="1">
          <a:blip r:embed="rId18">
            <a:alphaModFix/>
          </a:blip>
          <a:srcRect b="0" l="0" r="0" t="0"/>
          <a:stretch/>
        </p:blipFill>
        <p:spPr>
          <a:xfrm>
            <a:off x="8328702" y="3277959"/>
            <a:ext cx="1709405" cy="552585"/>
          </a:xfrm>
          <a:prstGeom prst="rect">
            <a:avLst/>
          </a:prstGeom>
          <a:noFill/>
          <a:ln>
            <a:noFill/>
          </a:ln>
        </p:spPr>
      </p:pic>
      <p:pic>
        <p:nvPicPr>
          <p:cNvPr id="278" name="Google Shape;278;p6"/>
          <p:cNvPicPr preferRelativeResize="0"/>
          <p:nvPr/>
        </p:nvPicPr>
        <p:blipFill rotWithShape="1">
          <a:blip r:embed="rId19">
            <a:alphaModFix/>
          </a:blip>
          <a:srcRect b="0" l="0" r="0" t="0"/>
          <a:stretch/>
        </p:blipFill>
        <p:spPr>
          <a:xfrm rot="-180000">
            <a:off x="2679961" y="3232949"/>
            <a:ext cx="1880676" cy="586368"/>
          </a:xfrm>
          <a:prstGeom prst="rect">
            <a:avLst/>
          </a:prstGeom>
          <a:noFill/>
          <a:ln>
            <a:noFill/>
          </a:ln>
        </p:spPr>
      </p:pic>
      <p:pic>
        <p:nvPicPr>
          <p:cNvPr id="279" name="Google Shape;279;p6"/>
          <p:cNvPicPr preferRelativeResize="0"/>
          <p:nvPr/>
        </p:nvPicPr>
        <p:blipFill rotWithShape="1">
          <a:blip r:embed="rId20">
            <a:alphaModFix/>
          </a:blip>
          <a:srcRect b="0" l="0" r="0" t="0"/>
          <a:stretch/>
        </p:blipFill>
        <p:spPr>
          <a:xfrm rot="1980000">
            <a:off x="13686661" y="2782706"/>
            <a:ext cx="1777262" cy="1523992"/>
          </a:xfrm>
          <a:prstGeom prst="rect">
            <a:avLst/>
          </a:prstGeom>
          <a:noFill/>
          <a:ln>
            <a:noFill/>
          </a:ln>
        </p:spPr>
      </p:pic>
      <p:grpSp>
        <p:nvGrpSpPr>
          <p:cNvPr id="280" name="Google Shape;280;p6"/>
          <p:cNvGrpSpPr/>
          <p:nvPr/>
        </p:nvGrpSpPr>
        <p:grpSpPr>
          <a:xfrm>
            <a:off x="-3256600" y="777597"/>
            <a:ext cx="24982840" cy="2817854"/>
            <a:chOff x="-3256600" y="777597"/>
            <a:chExt cx="24982840" cy="2817854"/>
          </a:xfrm>
        </p:grpSpPr>
        <p:pic>
          <p:nvPicPr>
            <p:cNvPr id="281" name="Google Shape;281;p6"/>
            <p:cNvPicPr preferRelativeResize="0"/>
            <p:nvPr/>
          </p:nvPicPr>
          <p:blipFill rotWithShape="1">
            <a:blip r:embed="rId21">
              <a:alphaModFix/>
            </a:blip>
            <a:srcRect b="0" l="0" r="0" t="0"/>
            <a:stretch/>
          </p:blipFill>
          <p:spPr>
            <a:xfrm rot="-5400000">
              <a:off x="7825893" y="-10304896"/>
              <a:ext cx="2817854" cy="24982840"/>
            </a:xfrm>
            <a:prstGeom prst="rect">
              <a:avLst/>
            </a:prstGeom>
            <a:noFill/>
            <a:ln>
              <a:noFill/>
            </a:ln>
          </p:spPr>
        </p:pic>
        <p:pic>
          <p:nvPicPr>
            <p:cNvPr id="282" name="Google Shape;282;p6"/>
            <p:cNvPicPr preferRelativeResize="0"/>
            <p:nvPr/>
          </p:nvPicPr>
          <p:blipFill rotWithShape="1">
            <a:blip r:embed="rId22">
              <a:alphaModFix/>
            </a:blip>
            <a:srcRect b="0" l="0" r="0" t="0"/>
            <a:stretch/>
          </p:blipFill>
          <p:spPr>
            <a:xfrm rot="-5400000">
              <a:off x="8438394" y="-4151148"/>
              <a:ext cx="1408927" cy="12491420"/>
            </a:xfrm>
            <a:prstGeom prst="rect">
              <a:avLst/>
            </a:prstGeom>
            <a:noFill/>
            <a:ln>
              <a:noFill/>
            </a:ln>
          </p:spPr>
        </p:pic>
      </p:grpSp>
      <p:sp>
        <p:nvSpPr>
          <p:cNvPr id="283" name="Google Shape;283;p6"/>
          <p:cNvSpPr txBox="1"/>
          <p:nvPr/>
        </p:nvSpPr>
        <p:spPr>
          <a:xfrm>
            <a:off x="812629" y="1514907"/>
            <a:ext cx="16812914" cy="11079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6600">
                <a:solidFill>
                  <a:srgbClr val="172F16"/>
                </a:solidFill>
                <a:latin typeface="Arial"/>
                <a:ea typeface="Arial"/>
                <a:cs typeface="Arial"/>
                <a:sym typeface="Arial"/>
              </a:rPr>
              <a:t>프로젝트 내용</a:t>
            </a:r>
            <a:endParaRPr sz="2800">
              <a:solidFill>
                <a:schemeClr val="dk1"/>
              </a:solidFill>
              <a:latin typeface="Arial"/>
              <a:ea typeface="Arial"/>
              <a:cs typeface="Arial"/>
              <a:sym typeface="Arial"/>
            </a:endParaRPr>
          </a:p>
        </p:txBody>
      </p:sp>
      <p:pic>
        <p:nvPicPr>
          <p:cNvPr id="284" name="Google Shape;284;p6"/>
          <p:cNvPicPr preferRelativeResize="0"/>
          <p:nvPr/>
        </p:nvPicPr>
        <p:blipFill rotWithShape="1">
          <a:blip r:embed="rId23">
            <a:alphaModFix/>
          </a:blip>
          <a:srcRect b="0" l="0" r="0" t="0"/>
          <a:stretch/>
        </p:blipFill>
        <p:spPr>
          <a:xfrm>
            <a:off x="7048558" y="8478574"/>
            <a:ext cx="3994852" cy="742313"/>
          </a:xfrm>
          <a:prstGeom prst="rect">
            <a:avLst/>
          </a:prstGeom>
          <a:noFill/>
          <a:ln>
            <a:noFill/>
          </a:ln>
        </p:spPr>
      </p:pic>
      <p:pic>
        <p:nvPicPr>
          <p:cNvPr id="285" name="Google Shape;285;p6"/>
          <p:cNvPicPr preferRelativeResize="0"/>
          <p:nvPr/>
        </p:nvPicPr>
        <p:blipFill rotWithShape="1">
          <a:blip r:embed="rId23">
            <a:alphaModFix/>
          </a:blip>
          <a:srcRect b="0" l="0" r="0" t="0"/>
          <a:stretch/>
        </p:blipFill>
        <p:spPr>
          <a:xfrm>
            <a:off x="2878596" y="7914482"/>
            <a:ext cx="1874528" cy="742313"/>
          </a:xfrm>
          <a:prstGeom prst="rect">
            <a:avLst/>
          </a:prstGeom>
          <a:noFill/>
          <a:ln>
            <a:noFill/>
          </a:ln>
        </p:spPr>
      </p:pic>
      <p:pic>
        <p:nvPicPr>
          <p:cNvPr id="286" name="Google Shape;286;p6"/>
          <p:cNvPicPr preferRelativeResize="0"/>
          <p:nvPr/>
        </p:nvPicPr>
        <p:blipFill rotWithShape="1">
          <a:blip r:embed="rId23">
            <a:alphaModFix/>
          </a:blip>
          <a:srcRect b="0" l="0" r="0" t="0"/>
          <a:stretch/>
        </p:blipFill>
        <p:spPr>
          <a:xfrm>
            <a:off x="2855489" y="8506279"/>
            <a:ext cx="1866894" cy="742313"/>
          </a:xfrm>
          <a:prstGeom prst="rect">
            <a:avLst/>
          </a:prstGeom>
          <a:noFill/>
          <a:ln>
            <a:noFill/>
          </a:ln>
        </p:spPr>
      </p:pic>
      <p:pic>
        <p:nvPicPr>
          <p:cNvPr id="287" name="Google Shape;287;p6"/>
          <p:cNvPicPr preferRelativeResize="0"/>
          <p:nvPr/>
        </p:nvPicPr>
        <p:blipFill rotWithShape="1">
          <a:blip r:embed="rId23">
            <a:alphaModFix/>
          </a:blip>
          <a:srcRect b="0" l="0" r="0" t="0"/>
          <a:stretch/>
        </p:blipFill>
        <p:spPr>
          <a:xfrm>
            <a:off x="13071921" y="5782874"/>
            <a:ext cx="3188851" cy="742313"/>
          </a:xfrm>
          <a:prstGeom prst="rect">
            <a:avLst/>
          </a:prstGeom>
          <a:noFill/>
          <a:ln>
            <a:noFill/>
          </a:ln>
        </p:spPr>
      </p:pic>
      <p:sp>
        <p:nvSpPr>
          <p:cNvPr id="288" name="Google Shape;288;p6"/>
          <p:cNvSpPr txBox="1"/>
          <p:nvPr/>
        </p:nvSpPr>
        <p:spPr>
          <a:xfrm>
            <a:off x="6202388" y="5341071"/>
            <a:ext cx="6059716" cy="375487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3400">
                <a:solidFill>
                  <a:srgbClr val="291818"/>
                </a:solidFill>
                <a:latin typeface="Arial"/>
                <a:ea typeface="Arial"/>
                <a:cs typeface="Arial"/>
                <a:sym typeface="Arial"/>
              </a:rPr>
              <a:t>강의 스케쥴 조회</a:t>
            </a:r>
            <a:endParaRPr/>
          </a:p>
          <a:p>
            <a:pPr indent="0" lvl="0" marL="0" marR="0" rtl="0" algn="ctr">
              <a:spcBef>
                <a:spcPts val="0"/>
              </a:spcBef>
              <a:spcAft>
                <a:spcPts val="0"/>
              </a:spcAft>
              <a:buNone/>
            </a:pPr>
            <a:r>
              <a:rPr lang="en-US" sz="3400">
                <a:solidFill>
                  <a:srgbClr val="291818"/>
                </a:solidFill>
                <a:latin typeface="Arial"/>
                <a:ea typeface="Arial"/>
                <a:cs typeface="Arial"/>
                <a:sym typeface="Arial"/>
              </a:rPr>
              <a:t>배점 및 성적 입출력</a:t>
            </a:r>
            <a:endParaRPr/>
          </a:p>
          <a:p>
            <a:pPr indent="0" lvl="0" marL="0" marR="0" rtl="0" algn="ctr">
              <a:spcBef>
                <a:spcPts val="0"/>
              </a:spcBef>
              <a:spcAft>
                <a:spcPts val="0"/>
              </a:spcAft>
              <a:buNone/>
            </a:pPr>
            <a:r>
              <a:rPr lang="en-US" sz="3400">
                <a:solidFill>
                  <a:srgbClr val="291818"/>
                </a:solidFill>
                <a:latin typeface="Arial"/>
                <a:ea typeface="Arial"/>
                <a:cs typeface="Arial"/>
                <a:sym typeface="Arial"/>
              </a:rPr>
              <a:t>출결 관리 조회</a:t>
            </a:r>
            <a:endParaRPr/>
          </a:p>
          <a:p>
            <a:pPr indent="0" lvl="0" marL="0" marR="0" rtl="0" algn="ctr">
              <a:spcBef>
                <a:spcPts val="0"/>
              </a:spcBef>
              <a:spcAft>
                <a:spcPts val="0"/>
              </a:spcAft>
              <a:buNone/>
            </a:pPr>
            <a:r>
              <a:rPr lang="en-US" sz="3400">
                <a:solidFill>
                  <a:srgbClr val="291818"/>
                </a:solidFill>
                <a:latin typeface="Arial"/>
                <a:ea typeface="Arial"/>
                <a:cs typeface="Arial"/>
                <a:sym typeface="Arial"/>
              </a:rPr>
              <a:t>교사평가 조회</a:t>
            </a:r>
            <a:endParaRPr/>
          </a:p>
          <a:p>
            <a:pPr indent="0" lvl="0" marL="0" marR="0" rtl="0" algn="ctr">
              <a:spcBef>
                <a:spcPts val="0"/>
              </a:spcBef>
              <a:spcAft>
                <a:spcPts val="0"/>
              </a:spcAft>
              <a:buNone/>
            </a:pPr>
            <a:r>
              <a:rPr lang="en-US" sz="3400">
                <a:solidFill>
                  <a:srgbClr val="291818"/>
                </a:solidFill>
                <a:latin typeface="Arial"/>
                <a:ea typeface="Arial"/>
                <a:cs typeface="Arial"/>
                <a:sym typeface="Arial"/>
              </a:rPr>
              <a:t>상담 일지 작성 및 조회</a:t>
            </a:r>
            <a:endParaRPr/>
          </a:p>
          <a:p>
            <a:pPr indent="0" lvl="0" marL="0" marR="0" rtl="0" algn="ctr">
              <a:spcBef>
                <a:spcPts val="0"/>
              </a:spcBef>
              <a:spcAft>
                <a:spcPts val="0"/>
              </a:spcAft>
              <a:buNone/>
            </a:pPr>
            <a:r>
              <a:rPr lang="en-US" sz="3400">
                <a:solidFill>
                  <a:srgbClr val="291818"/>
                </a:solidFill>
                <a:latin typeface="Arial"/>
                <a:ea typeface="Arial"/>
                <a:cs typeface="Arial"/>
                <a:sym typeface="Arial"/>
              </a:rPr>
              <a:t>교육생 사후관리</a:t>
            </a:r>
            <a:endParaRPr/>
          </a:p>
          <a:p>
            <a:pPr indent="0" lvl="0" marL="0" marR="0" rtl="0" algn="ctr">
              <a:spcBef>
                <a:spcPts val="0"/>
              </a:spcBef>
              <a:spcAft>
                <a:spcPts val="0"/>
              </a:spcAft>
              <a:buNone/>
            </a:pPr>
            <a:r>
              <a:rPr lang="en-US" sz="3400">
                <a:solidFill>
                  <a:srgbClr val="291818"/>
                </a:solidFill>
                <a:latin typeface="Arial"/>
                <a:ea typeface="Arial"/>
                <a:cs typeface="Arial"/>
                <a:sym typeface="Arial"/>
              </a:rPr>
              <a:t>질의응답 답변 작성 및 조회</a:t>
            </a:r>
            <a:endParaRPr sz="3400">
              <a:solidFill>
                <a:srgbClr val="291818"/>
              </a:solidFill>
              <a:latin typeface="Arial"/>
              <a:ea typeface="Arial"/>
              <a:cs typeface="Arial"/>
              <a:sym typeface="Arial"/>
            </a:endParaRPr>
          </a:p>
        </p:txBody>
      </p:sp>
      <p:sp>
        <p:nvSpPr>
          <p:cNvPr id="289" name="Google Shape;289;p6"/>
          <p:cNvSpPr txBox="1"/>
          <p:nvPr/>
        </p:nvSpPr>
        <p:spPr>
          <a:xfrm>
            <a:off x="11640664" y="5335134"/>
            <a:ext cx="6059716" cy="375487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3400">
                <a:solidFill>
                  <a:srgbClr val="291818"/>
                </a:solidFill>
                <a:latin typeface="Arial"/>
                <a:ea typeface="Arial"/>
                <a:cs typeface="Arial"/>
                <a:sym typeface="Arial"/>
              </a:rPr>
              <a:t>교육과정 조회</a:t>
            </a:r>
            <a:endParaRPr/>
          </a:p>
          <a:p>
            <a:pPr indent="0" lvl="0" marL="0" marR="0" rtl="0" algn="ctr">
              <a:spcBef>
                <a:spcPts val="0"/>
              </a:spcBef>
              <a:spcAft>
                <a:spcPts val="0"/>
              </a:spcAft>
              <a:buNone/>
            </a:pPr>
            <a:r>
              <a:rPr lang="en-US" sz="3400">
                <a:solidFill>
                  <a:srgbClr val="291818"/>
                </a:solidFill>
                <a:latin typeface="Arial"/>
                <a:ea typeface="Arial"/>
                <a:cs typeface="Arial"/>
                <a:sym typeface="Arial"/>
              </a:rPr>
              <a:t>면접 신청 및 조회</a:t>
            </a:r>
            <a:endParaRPr/>
          </a:p>
          <a:p>
            <a:pPr indent="0" lvl="0" marL="0" marR="0" rtl="0" algn="ctr">
              <a:spcBef>
                <a:spcPts val="0"/>
              </a:spcBef>
              <a:spcAft>
                <a:spcPts val="0"/>
              </a:spcAft>
              <a:buNone/>
            </a:pPr>
            <a:r>
              <a:rPr lang="en-US" sz="3400">
                <a:solidFill>
                  <a:srgbClr val="291818"/>
                </a:solidFill>
                <a:latin typeface="Arial"/>
                <a:ea typeface="Arial"/>
                <a:cs typeface="Arial"/>
                <a:sym typeface="Arial"/>
              </a:rPr>
              <a:t>성적 조회</a:t>
            </a:r>
            <a:endParaRPr/>
          </a:p>
          <a:p>
            <a:pPr indent="0" lvl="0" marL="0" marR="0" rtl="0" algn="ctr">
              <a:spcBef>
                <a:spcPts val="0"/>
              </a:spcBef>
              <a:spcAft>
                <a:spcPts val="0"/>
              </a:spcAft>
              <a:buNone/>
            </a:pPr>
            <a:r>
              <a:rPr lang="en-US" sz="3400">
                <a:solidFill>
                  <a:srgbClr val="291818"/>
                </a:solidFill>
                <a:latin typeface="Arial"/>
                <a:ea typeface="Arial"/>
                <a:cs typeface="Arial"/>
                <a:sym typeface="Arial"/>
              </a:rPr>
              <a:t>출결 관리 조회</a:t>
            </a:r>
            <a:endParaRPr/>
          </a:p>
          <a:p>
            <a:pPr indent="0" lvl="0" marL="0" marR="0" rtl="0" algn="ctr">
              <a:spcBef>
                <a:spcPts val="0"/>
              </a:spcBef>
              <a:spcAft>
                <a:spcPts val="0"/>
              </a:spcAft>
              <a:buNone/>
            </a:pPr>
            <a:r>
              <a:rPr lang="en-US" sz="3400">
                <a:solidFill>
                  <a:srgbClr val="291818"/>
                </a:solidFill>
                <a:latin typeface="Arial"/>
                <a:ea typeface="Arial"/>
                <a:cs typeface="Arial"/>
                <a:sym typeface="Arial"/>
              </a:rPr>
              <a:t>교사평가</a:t>
            </a:r>
            <a:endParaRPr/>
          </a:p>
          <a:p>
            <a:pPr indent="0" lvl="0" marL="0" marR="0" rtl="0" algn="ctr">
              <a:spcBef>
                <a:spcPts val="0"/>
              </a:spcBef>
              <a:spcAft>
                <a:spcPts val="0"/>
              </a:spcAft>
              <a:buNone/>
            </a:pPr>
            <a:r>
              <a:rPr lang="en-US" sz="3400">
                <a:solidFill>
                  <a:srgbClr val="291818"/>
                </a:solidFill>
                <a:latin typeface="Arial"/>
                <a:ea typeface="Arial"/>
                <a:cs typeface="Arial"/>
                <a:sym typeface="Arial"/>
              </a:rPr>
              <a:t>상담일지 조회</a:t>
            </a:r>
            <a:endParaRPr/>
          </a:p>
          <a:p>
            <a:pPr indent="0" lvl="0" marL="0" marR="0" rtl="0" algn="ctr">
              <a:spcBef>
                <a:spcPts val="0"/>
              </a:spcBef>
              <a:spcAft>
                <a:spcPts val="0"/>
              </a:spcAft>
              <a:buNone/>
            </a:pPr>
            <a:r>
              <a:rPr lang="en-US" sz="3400">
                <a:solidFill>
                  <a:srgbClr val="291818"/>
                </a:solidFill>
                <a:latin typeface="Arial"/>
                <a:ea typeface="Arial"/>
                <a:cs typeface="Arial"/>
                <a:sym typeface="Arial"/>
              </a:rPr>
              <a:t>사후처리 입력</a:t>
            </a:r>
            <a:endParaRPr sz="3400">
              <a:solidFill>
                <a:srgbClr val="291818"/>
              </a:solidFill>
              <a:latin typeface="Arial"/>
              <a:ea typeface="Arial"/>
              <a:cs typeface="Arial"/>
              <a:sym typeface="Arial"/>
            </a:endParaRPr>
          </a:p>
        </p:txBody>
      </p:sp>
      <p:sp>
        <p:nvSpPr>
          <p:cNvPr id="290" name="Google Shape;290;p6"/>
          <p:cNvSpPr txBox="1"/>
          <p:nvPr/>
        </p:nvSpPr>
        <p:spPr>
          <a:xfrm>
            <a:off x="711639" y="5341071"/>
            <a:ext cx="6059716" cy="375487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3400">
                <a:solidFill>
                  <a:srgbClr val="291818"/>
                </a:solidFill>
                <a:latin typeface="Arial"/>
                <a:ea typeface="Arial"/>
                <a:cs typeface="Arial"/>
                <a:sym typeface="Arial"/>
              </a:rPr>
              <a:t>기초 정보관리</a:t>
            </a:r>
            <a:endParaRPr/>
          </a:p>
          <a:p>
            <a:pPr indent="0" lvl="0" marL="0" marR="0" rtl="0" algn="ctr">
              <a:spcBef>
                <a:spcPts val="0"/>
              </a:spcBef>
              <a:spcAft>
                <a:spcPts val="0"/>
              </a:spcAft>
              <a:buNone/>
            </a:pPr>
            <a:r>
              <a:rPr lang="en-US" sz="3400">
                <a:solidFill>
                  <a:srgbClr val="291818"/>
                </a:solidFill>
                <a:latin typeface="Arial"/>
                <a:ea typeface="Arial"/>
                <a:cs typeface="Arial"/>
                <a:sym typeface="Arial"/>
              </a:rPr>
              <a:t> 교사 및 교육생 계정관리</a:t>
            </a:r>
            <a:endParaRPr/>
          </a:p>
          <a:p>
            <a:pPr indent="0" lvl="0" marL="0" marR="0" rtl="0" algn="ctr">
              <a:spcBef>
                <a:spcPts val="0"/>
              </a:spcBef>
              <a:spcAft>
                <a:spcPts val="0"/>
              </a:spcAft>
              <a:buNone/>
            </a:pPr>
            <a:r>
              <a:rPr lang="en-US" sz="3400">
                <a:solidFill>
                  <a:srgbClr val="291818"/>
                </a:solidFill>
                <a:latin typeface="Arial"/>
                <a:ea typeface="Arial"/>
                <a:cs typeface="Arial"/>
                <a:sym typeface="Arial"/>
              </a:rPr>
              <a:t>개설 과정 및 과목 관리</a:t>
            </a:r>
            <a:endParaRPr/>
          </a:p>
          <a:p>
            <a:pPr indent="0" lvl="0" marL="0" marR="0" rtl="0" algn="ctr">
              <a:spcBef>
                <a:spcPts val="0"/>
              </a:spcBef>
              <a:spcAft>
                <a:spcPts val="0"/>
              </a:spcAft>
              <a:buNone/>
            </a:pPr>
            <a:r>
              <a:rPr lang="en-US" sz="3400">
                <a:solidFill>
                  <a:srgbClr val="291818"/>
                </a:solidFill>
                <a:latin typeface="Arial"/>
                <a:ea typeface="Arial"/>
                <a:cs typeface="Arial"/>
                <a:sym typeface="Arial"/>
              </a:rPr>
              <a:t>시험관리 및 성적 조회</a:t>
            </a:r>
            <a:endParaRPr/>
          </a:p>
          <a:p>
            <a:pPr indent="0" lvl="0" marL="0" marR="0" rtl="0" algn="ctr">
              <a:spcBef>
                <a:spcPts val="0"/>
              </a:spcBef>
              <a:spcAft>
                <a:spcPts val="0"/>
              </a:spcAft>
              <a:buNone/>
            </a:pPr>
            <a:r>
              <a:rPr lang="en-US" sz="3400">
                <a:solidFill>
                  <a:srgbClr val="291818"/>
                </a:solidFill>
                <a:latin typeface="Arial"/>
                <a:ea typeface="Arial"/>
                <a:cs typeface="Arial"/>
                <a:sym typeface="Arial"/>
              </a:rPr>
              <a:t>출결관리 및 조회</a:t>
            </a:r>
            <a:endParaRPr/>
          </a:p>
          <a:p>
            <a:pPr indent="0" lvl="0" marL="0" marR="0" rtl="0" algn="ctr">
              <a:spcBef>
                <a:spcPts val="0"/>
              </a:spcBef>
              <a:spcAft>
                <a:spcPts val="0"/>
              </a:spcAft>
              <a:buNone/>
            </a:pPr>
            <a:r>
              <a:rPr lang="en-US" sz="3400">
                <a:solidFill>
                  <a:srgbClr val="291818"/>
                </a:solidFill>
                <a:latin typeface="Arial"/>
                <a:ea typeface="Arial"/>
                <a:cs typeface="Arial"/>
                <a:sym typeface="Arial"/>
              </a:rPr>
              <a:t>면접 관리</a:t>
            </a:r>
            <a:endParaRPr/>
          </a:p>
          <a:p>
            <a:pPr indent="0" lvl="0" marL="0" marR="0" rtl="0" algn="ctr">
              <a:spcBef>
                <a:spcPts val="0"/>
              </a:spcBef>
              <a:spcAft>
                <a:spcPts val="0"/>
              </a:spcAft>
              <a:buNone/>
            </a:pPr>
            <a:r>
              <a:rPr lang="en-US" sz="3400">
                <a:solidFill>
                  <a:srgbClr val="291818"/>
                </a:solidFill>
                <a:latin typeface="Arial"/>
                <a:ea typeface="Arial"/>
                <a:cs typeface="Arial"/>
                <a:sym typeface="Arial"/>
              </a:rPr>
              <a:t>사후 처리</a:t>
            </a:r>
            <a:endParaRPr sz="3400">
              <a:solidFill>
                <a:srgbClr val="291818"/>
              </a:solidFill>
              <a:latin typeface="Arial"/>
              <a:ea typeface="Arial"/>
              <a:cs typeface="Arial"/>
              <a:sym typeface="Arial"/>
            </a:endParaRPr>
          </a:p>
        </p:txBody>
      </p:sp>
      <p:pic>
        <p:nvPicPr>
          <p:cNvPr id="291" name="Google Shape;291;p6"/>
          <p:cNvPicPr preferRelativeResize="0"/>
          <p:nvPr/>
        </p:nvPicPr>
        <p:blipFill rotWithShape="1">
          <a:blip r:embed="rId24">
            <a:alphaModFix/>
          </a:blip>
          <a:srcRect b="0" l="0" r="0" t="0"/>
          <a:stretch/>
        </p:blipFill>
        <p:spPr>
          <a:xfrm>
            <a:off x="1449674" y="6001899"/>
            <a:ext cx="412698" cy="312648"/>
          </a:xfrm>
          <a:prstGeom prst="rect">
            <a:avLst/>
          </a:prstGeom>
          <a:noFill/>
          <a:ln>
            <a:noFill/>
          </a:ln>
        </p:spPr>
      </p:pic>
      <p:pic>
        <p:nvPicPr>
          <p:cNvPr id="292" name="Google Shape;292;p6"/>
          <p:cNvPicPr preferRelativeResize="0"/>
          <p:nvPr/>
        </p:nvPicPr>
        <p:blipFill rotWithShape="1">
          <a:blip r:embed="rId25">
            <a:alphaModFix/>
          </a:blip>
          <a:srcRect b="0" l="0" r="0" t="0"/>
          <a:stretch/>
        </p:blipFill>
        <p:spPr>
          <a:xfrm>
            <a:off x="1449674" y="5464976"/>
            <a:ext cx="412698" cy="312648"/>
          </a:xfrm>
          <a:prstGeom prst="rect">
            <a:avLst/>
          </a:prstGeom>
          <a:noFill/>
          <a:ln>
            <a:noFill/>
          </a:ln>
        </p:spPr>
      </p:pic>
      <p:pic>
        <p:nvPicPr>
          <p:cNvPr id="293" name="Google Shape;293;p6"/>
          <p:cNvPicPr preferRelativeResize="0"/>
          <p:nvPr/>
        </p:nvPicPr>
        <p:blipFill rotWithShape="1">
          <a:blip r:embed="rId25">
            <a:alphaModFix/>
          </a:blip>
          <a:srcRect b="0" l="0" r="0" t="0"/>
          <a:stretch/>
        </p:blipFill>
        <p:spPr>
          <a:xfrm>
            <a:off x="1449674" y="6500748"/>
            <a:ext cx="412698" cy="312648"/>
          </a:xfrm>
          <a:prstGeom prst="rect">
            <a:avLst/>
          </a:prstGeom>
          <a:noFill/>
          <a:ln>
            <a:noFill/>
          </a:ln>
        </p:spPr>
      </p:pic>
      <p:pic>
        <p:nvPicPr>
          <p:cNvPr id="294" name="Google Shape;294;p6"/>
          <p:cNvPicPr preferRelativeResize="0"/>
          <p:nvPr/>
        </p:nvPicPr>
        <p:blipFill rotWithShape="1">
          <a:blip r:embed="rId25">
            <a:alphaModFix/>
          </a:blip>
          <a:srcRect b="0" l="0" r="0" t="0"/>
          <a:stretch/>
        </p:blipFill>
        <p:spPr>
          <a:xfrm>
            <a:off x="1449674" y="7019887"/>
            <a:ext cx="412698" cy="312648"/>
          </a:xfrm>
          <a:prstGeom prst="rect">
            <a:avLst/>
          </a:prstGeom>
          <a:noFill/>
          <a:ln>
            <a:noFill/>
          </a:ln>
        </p:spPr>
      </p:pic>
      <p:pic>
        <p:nvPicPr>
          <p:cNvPr id="295" name="Google Shape;295;p6"/>
          <p:cNvPicPr preferRelativeResize="0"/>
          <p:nvPr/>
        </p:nvPicPr>
        <p:blipFill rotWithShape="1">
          <a:blip r:embed="rId25">
            <a:alphaModFix/>
          </a:blip>
          <a:srcRect b="0" l="0" r="0" t="0"/>
          <a:stretch/>
        </p:blipFill>
        <p:spPr>
          <a:xfrm>
            <a:off x="1452635" y="7601834"/>
            <a:ext cx="412698" cy="312648"/>
          </a:xfrm>
          <a:prstGeom prst="rect">
            <a:avLst/>
          </a:prstGeom>
          <a:noFill/>
          <a:ln>
            <a:noFill/>
          </a:ln>
        </p:spPr>
      </p:pic>
      <p:pic>
        <p:nvPicPr>
          <p:cNvPr id="296" name="Google Shape;296;p6"/>
          <p:cNvPicPr preferRelativeResize="0"/>
          <p:nvPr/>
        </p:nvPicPr>
        <p:blipFill rotWithShape="1">
          <a:blip r:embed="rId25">
            <a:alphaModFix/>
          </a:blip>
          <a:srcRect b="0" l="0" r="0" t="0"/>
          <a:stretch/>
        </p:blipFill>
        <p:spPr>
          <a:xfrm>
            <a:off x="1449674" y="8109267"/>
            <a:ext cx="412698" cy="312648"/>
          </a:xfrm>
          <a:prstGeom prst="rect">
            <a:avLst/>
          </a:prstGeom>
          <a:noFill/>
          <a:ln>
            <a:noFill/>
          </a:ln>
        </p:spPr>
      </p:pic>
      <p:pic>
        <p:nvPicPr>
          <p:cNvPr id="297" name="Google Shape;297;p6"/>
          <p:cNvPicPr preferRelativeResize="0"/>
          <p:nvPr/>
        </p:nvPicPr>
        <p:blipFill rotWithShape="1">
          <a:blip r:embed="rId25">
            <a:alphaModFix/>
          </a:blip>
          <a:srcRect b="0" l="0" r="0" t="0"/>
          <a:stretch/>
        </p:blipFill>
        <p:spPr>
          <a:xfrm>
            <a:off x="1449674" y="8690842"/>
            <a:ext cx="412698" cy="312648"/>
          </a:xfrm>
          <a:prstGeom prst="rect">
            <a:avLst/>
          </a:prstGeom>
          <a:noFill/>
          <a:ln>
            <a:noFill/>
          </a:ln>
        </p:spPr>
      </p:pic>
      <p:pic>
        <p:nvPicPr>
          <p:cNvPr id="298" name="Google Shape;298;p6"/>
          <p:cNvPicPr preferRelativeResize="0"/>
          <p:nvPr/>
        </p:nvPicPr>
        <p:blipFill rotWithShape="1">
          <a:blip r:embed="rId25">
            <a:alphaModFix/>
          </a:blip>
          <a:srcRect b="0" l="0" r="0" t="0"/>
          <a:stretch/>
        </p:blipFill>
        <p:spPr>
          <a:xfrm>
            <a:off x="6675410" y="6001899"/>
            <a:ext cx="412698" cy="312648"/>
          </a:xfrm>
          <a:prstGeom prst="rect">
            <a:avLst/>
          </a:prstGeom>
          <a:noFill/>
          <a:ln>
            <a:noFill/>
          </a:ln>
        </p:spPr>
      </p:pic>
      <p:pic>
        <p:nvPicPr>
          <p:cNvPr id="299" name="Google Shape;299;p6"/>
          <p:cNvPicPr preferRelativeResize="0"/>
          <p:nvPr/>
        </p:nvPicPr>
        <p:blipFill rotWithShape="1">
          <a:blip r:embed="rId25">
            <a:alphaModFix/>
          </a:blip>
          <a:srcRect b="0" l="0" r="0" t="0"/>
          <a:stretch/>
        </p:blipFill>
        <p:spPr>
          <a:xfrm>
            <a:off x="6675410" y="5464976"/>
            <a:ext cx="412698" cy="312648"/>
          </a:xfrm>
          <a:prstGeom prst="rect">
            <a:avLst/>
          </a:prstGeom>
          <a:noFill/>
          <a:ln>
            <a:noFill/>
          </a:ln>
        </p:spPr>
      </p:pic>
      <p:pic>
        <p:nvPicPr>
          <p:cNvPr id="300" name="Google Shape;300;p6"/>
          <p:cNvPicPr preferRelativeResize="0"/>
          <p:nvPr/>
        </p:nvPicPr>
        <p:blipFill rotWithShape="1">
          <a:blip r:embed="rId25">
            <a:alphaModFix/>
          </a:blip>
          <a:srcRect b="0" l="0" r="0" t="0"/>
          <a:stretch/>
        </p:blipFill>
        <p:spPr>
          <a:xfrm>
            <a:off x="6675410" y="6500748"/>
            <a:ext cx="412698" cy="312648"/>
          </a:xfrm>
          <a:prstGeom prst="rect">
            <a:avLst/>
          </a:prstGeom>
          <a:noFill/>
          <a:ln>
            <a:noFill/>
          </a:ln>
        </p:spPr>
      </p:pic>
      <p:pic>
        <p:nvPicPr>
          <p:cNvPr id="301" name="Google Shape;301;p6"/>
          <p:cNvPicPr preferRelativeResize="0"/>
          <p:nvPr/>
        </p:nvPicPr>
        <p:blipFill rotWithShape="1">
          <a:blip r:embed="rId25">
            <a:alphaModFix/>
          </a:blip>
          <a:srcRect b="0" l="0" r="0" t="0"/>
          <a:stretch/>
        </p:blipFill>
        <p:spPr>
          <a:xfrm>
            <a:off x="6675410" y="7019887"/>
            <a:ext cx="412698" cy="312648"/>
          </a:xfrm>
          <a:prstGeom prst="rect">
            <a:avLst/>
          </a:prstGeom>
          <a:noFill/>
          <a:ln>
            <a:noFill/>
          </a:ln>
        </p:spPr>
      </p:pic>
      <p:pic>
        <p:nvPicPr>
          <p:cNvPr id="302" name="Google Shape;302;p6"/>
          <p:cNvPicPr preferRelativeResize="0"/>
          <p:nvPr/>
        </p:nvPicPr>
        <p:blipFill rotWithShape="1">
          <a:blip r:embed="rId25">
            <a:alphaModFix/>
          </a:blip>
          <a:srcRect b="0" l="0" r="0" t="0"/>
          <a:stretch/>
        </p:blipFill>
        <p:spPr>
          <a:xfrm>
            <a:off x="6678371" y="7601834"/>
            <a:ext cx="412698" cy="312648"/>
          </a:xfrm>
          <a:prstGeom prst="rect">
            <a:avLst/>
          </a:prstGeom>
          <a:noFill/>
          <a:ln>
            <a:noFill/>
          </a:ln>
        </p:spPr>
      </p:pic>
      <p:pic>
        <p:nvPicPr>
          <p:cNvPr id="303" name="Google Shape;303;p6"/>
          <p:cNvPicPr preferRelativeResize="0"/>
          <p:nvPr/>
        </p:nvPicPr>
        <p:blipFill rotWithShape="1">
          <a:blip r:embed="rId25">
            <a:alphaModFix/>
          </a:blip>
          <a:srcRect b="0" l="0" r="0" t="0"/>
          <a:stretch/>
        </p:blipFill>
        <p:spPr>
          <a:xfrm>
            <a:off x="6675410" y="8109267"/>
            <a:ext cx="412698" cy="312648"/>
          </a:xfrm>
          <a:prstGeom prst="rect">
            <a:avLst/>
          </a:prstGeom>
          <a:noFill/>
          <a:ln>
            <a:noFill/>
          </a:ln>
        </p:spPr>
      </p:pic>
      <p:pic>
        <p:nvPicPr>
          <p:cNvPr id="304" name="Google Shape;304;p6"/>
          <p:cNvPicPr preferRelativeResize="0"/>
          <p:nvPr/>
        </p:nvPicPr>
        <p:blipFill rotWithShape="1">
          <a:blip r:embed="rId25">
            <a:alphaModFix/>
          </a:blip>
          <a:srcRect b="0" l="0" r="0" t="0"/>
          <a:stretch/>
        </p:blipFill>
        <p:spPr>
          <a:xfrm>
            <a:off x="6675410" y="8690842"/>
            <a:ext cx="412698" cy="312648"/>
          </a:xfrm>
          <a:prstGeom prst="rect">
            <a:avLst/>
          </a:prstGeom>
          <a:noFill/>
          <a:ln>
            <a:noFill/>
          </a:ln>
        </p:spPr>
      </p:pic>
      <p:pic>
        <p:nvPicPr>
          <p:cNvPr id="305" name="Google Shape;305;p6"/>
          <p:cNvPicPr preferRelativeResize="0"/>
          <p:nvPr/>
        </p:nvPicPr>
        <p:blipFill rotWithShape="1">
          <a:blip r:embed="rId25">
            <a:alphaModFix/>
          </a:blip>
          <a:srcRect b="0" l="0" r="0" t="0"/>
          <a:stretch/>
        </p:blipFill>
        <p:spPr>
          <a:xfrm>
            <a:off x="12684679" y="5969230"/>
            <a:ext cx="412698" cy="312648"/>
          </a:xfrm>
          <a:prstGeom prst="rect">
            <a:avLst/>
          </a:prstGeom>
          <a:noFill/>
          <a:ln>
            <a:noFill/>
          </a:ln>
        </p:spPr>
      </p:pic>
      <p:pic>
        <p:nvPicPr>
          <p:cNvPr id="306" name="Google Shape;306;p6"/>
          <p:cNvPicPr preferRelativeResize="0"/>
          <p:nvPr/>
        </p:nvPicPr>
        <p:blipFill rotWithShape="1">
          <a:blip r:embed="rId25">
            <a:alphaModFix/>
          </a:blip>
          <a:srcRect b="0" l="0" r="0" t="0"/>
          <a:stretch/>
        </p:blipFill>
        <p:spPr>
          <a:xfrm>
            <a:off x="12684679" y="5432307"/>
            <a:ext cx="412698" cy="312648"/>
          </a:xfrm>
          <a:prstGeom prst="rect">
            <a:avLst/>
          </a:prstGeom>
          <a:noFill/>
          <a:ln>
            <a:noFill/>
          </a:ln>
        </p:spPr>
      </p:pic>
      <p:pic>
        <p:nvPicPr>
          <p:cNvPr id="307" name="Google Shape;307;p6"/>
          <p:cNvPicPr preferRelativeResize="0"/>
          <p:nvPr/>
        </p:nvPicPr>
        <p:blipFill rotWithShape="1">
          <a:blip r:embed="rId25">
            <a:alphaModFix/>
          </a:blip>
          <a:srcRect b="0" l="0" r="0" t="0"/>
          <a:stretch/>
        </p:blipFill>
        <p:spPr>
          <a:xfrm>
            <a:off x="12684679" y="6468079"/>
            <a:ext cx="412698" cy="312648"/>
          </a:xfrm>
          <a:prstGeom prst="rect">
            <a:avLst/>
          </a:prstGeom>
          <a:noFill/>
          <a:ln>
            <a:noFill/>
          </a:ln>
        </p:spPr>
      </p:pic>
      <p:pic>
        <p:nvPicPr>
          <p:cNvPr id="308" name="Google Shape;308;p6"/>
          <p:cNvPicPr preferRelativeResize="0"/>
          <p:nvPr/>
        </p:nvPicPr>
        <p:blipFill rotWithShape="1">
          <a:blip r:embed="rId25">
            <a:alphaModFix/>
          </a:blip>
          <a:srcRect b="0" l="0" r="0" t="0"/>
          <a:stretch/>
        </p:blipFill>
        <p:spPr>
          <a:xfrm>
            <a:off x="12684679" y="6987218"/>
            <a:ext cx="412698" cy="312648"/>
          </a:xfrm>
          <a:prstGeom prst="rect">
            <a:avLst/>
          </a:prstGeom>
          <a:noFill/>
          <a:ln>
            <a:noFill/>
          </a:ln>
        </p:spPr>
      </p:pic>
      <p:pic>
        <p:nvPicPr>
          <p:cNvPr id="309" name="Google Shape;309;p6"/>
          <p:cNvPicPr preferRelativeResize="0"/>
          <p:nvPr/>
        </p:nvPicPr>
        <p:blipFill rotWithShape="1">
          <a:blip r:embed="rId25">
            <a:alphaModFix/>
          </a:blip>
          <a:srcRect b="0" l="0" r="0" t="0"/>
          <a:stretch/>
        </p:blipFill>
        <p:spPr>
          <a:xfrm>
            <a:off x="12687640" y="7569165"/>
            <a:ext cx="412698" cy="312648"/>
          </a:xfrm>
          <a:prstGeom prst="rect">
            <a:avLst/>
          </a:prstGeom>
          <a:noFill/>
          <a:ln>
            <a:noFill/>
          </a:ln>
        </p:spPr>
      </p:pic>
      <p:pic>
        <p:nvPicPr>
          <p:cNvPr id="310" name="Google Shape;310;p6"/>
          <p:cNvPicPr preferRelativeResize="0"/>
          <p:nvPr/>
        </p:nvPicPr>
        <p:blipFill rotWithShape="1">
          <a:blip r:embed="rId25">
            <a:alphaModFix/>
          </a:blip>
          <a:srcRect b="0" l="0" r="0" t="0"/>
          <a:stretch/>
        </p:blipFill>
        <p:spPr>
          <a:xfrm>
            <a:off x="12684679" y="8076598"/>
            <a:ext cx="412698" cy="312648"/>
          </a:xfrm>
          <a:prstGeom prst="rect">
            <a:avLst/>
          </a:prstGeom>
          <a:noFill/>
          <a:ln>
            <a:noFill/>
          </a:ln>
        </p:spPr>
      </p:pic>
      <p:pic>
        <p:nvPicPr>
          <p:cNvPr id="311" name="Google Shape;311;p6"/>
          <p:cNvPicPr preferRelativeResize="0"/>
          <p:nvPr/>
        </p:nvPicPr>
        <p:blipFill rotWithShape="1">
          <a:blip r:embed="rId25">
            <a:alphaModFix/>
          </a:blip>
          <a:srcRect b="0" l="0" r="0" t="0"/>
          <a:stretch/>
        </p:blipFill>
        <p:spPr>
          <a:xfrm>
            <a:off x="12684679" y="8658173"/>
            <a:ext cx="412698" cy="3126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D896"/>
        </a:solidFill>
      </p:bgPr>
    </p:bg>
    <p:spTree>
      <p:nvGrpSpPr>
        <p:cNvPr id="315" name="Shape 315"/>
        <p:cNvGrpSpPr/>
        <p:nvPr/>
      </p:nvGrpSpPr>
      <p:grpSpPr>
        <a:xfrm>
          <a:off x="0" y="0"/>
          <a:ext cx="0" cy="0"/>
          <a:chOff x="0" y="0"/>
          <a:chExt cx="0" cy="0"/>
        </a:xfrm>
      </p:grpSpPr>
      <p:grpSp>
        <p:nvGrpSpPr>
          <p:cNvPr id="316" name="Google Shape;316;p7"/>
          <p:cNvGrpSpPr/>
          <p:nvPr/>
        </p:nvGrpSpPr>
        <p:grpSpPr>
          <a:xfrm>
            <a:off x="-7883185" y="-4169113"/>
            <a:ext cx="34532056" cy="18974003"/>
            <a:chOff x="-7883185" y="-4169113"/>
            <a:chExt cx="34532056" cy="18974003"/>
          </a:xfrm>
        </p:grpSpPr>
        <p:pic>
          <p:nvPicPr>
            <p:cNvPr id="317" name="Google Shape;317;p7"/>
            <p:cNvPicPr preferRelativeResize="0"/>
            <p:nvPr/>
          </p:nvPicPr>
          <p:blipFill rotWithShape="1">
            <a:blip r:embed="rId3">
              <a:alphaModFix/>
            </a:blip>
            <a:srcRect b="0" l="0" r="0" t="0"/>
            <a:stretch/>
          </p:blipFill>
          <p:spPr>
            <a:xfrm>
              <a:off x="-7883185" y="-4169113"/>
              <a:ext cx="34532056" cy="18974003"/>
            </a:xfrm>
            <a:prstGeom prst="rect">
              <a:avLst/>
            </a:prstGeom>
            <a:noFill/>
            <a:ln>
              <a:noFill/>
            </a:ln>
          </p:spPr>
        </p:pic>
        <p:pic>
          <p:nvPicPr>
            <p:cNvPr id="318" name="Google Shape;318;p7"/>
            <p:cNvPicPr preferRelativeResize="0"/>
            <p:nvPr/>
          </p:nvPicPr>
          <p:blipFill rotWithShape="1">
            <a:blip r:embed="rId4">
              <a:alphaModFix/>
            </a:blip>
            <a:srcRect b="0" l="0" r="0" t="0"/>
            <a:stretch/>
          </p:blipFill>
          <p:spPr>
            <a:xfrm>
              <a:off x="516701" y="398713"/>
              <a:ext cx="17266028" cy="9487001"/>
            </a:xfrm>
            <a:prstGeom prst="rect">
              <a:avLst/>
            </a:prstGeom>
            <a:noFill/>
            <a:ln>
              <a:noFill/>
            </a:ln>
          </p:spPr>
        </p:pic>
      </p:grpSp>
      <p:pic>
        <p:nvPicPr>
          <p:cNvPr id="319" name="Google Shape;319;p7"/>
          <p:cNvPicPr preferRelativeResize="0"/>
          <p:nvPr/>
        </p:nvPicPr>
        <p:blipFill rotWithShape="1">
          <a:blip r:embed="rId5">
            <a:alphaModFix/>
          </a:blip>
          <a:srcRect b="0" l="0" r="0" t="0"/>
          <a:stretch/>
        </p:blipFill>
        <p:spPr>
          <a:xfrm>
            <a:off x="914827" y="180952"/>
            <a:ext cx="16279450" cy="926831"/>
          </a:xfrm>
          <a:prstGeom prst="rect">
            <a:avLst/>
          </a:prstGeom>
          <a:noFill/>
          <a:ln>
            <a:noFill/>
          </a:ln>
        </p:spPr>
      </p:pic>
      <p:grpSp>
        <p:nvGrpSpPr>
          <p:cNvPr id="320" name="Google Shape;320;p7"/>
          <p:cNvGrpSpPr/>
          <p:nvPr/>
        </p:nvGrpSpPr>
        <p:grpSpPr>
          <a:xfrm>
            <a:off x="-6982815" y="-1906816"/>
            <a:ext cx="32519748" cy="15988969"/>
            <a:chOff x="-605514" y="5128733"/>
            <a:chExt cx="19713808" cy="4314892"/>
          </a:xfrm>
        </p:grpSpPr>
        <p:pic>
          <p:nvPicPr>
            <p:cNvPr id="321" name="Google Shape;321;p7"/>
            <p:cNvPicPr preferRelativeResize="0"/>
            <p:nvPr/>
          </p:nvPicPr>
          <p:blipFill rotWithShape="1">
            <a:blip r:embed="rId6">
              <a:alphaModFix/>
            </a:blip>
            <a:srcRect b="0" l="0" r="0" t="0"/>
            <a:stretch/>
          </p:blipFill>
          <p:spPr>
            <a:xfrm>
              <a:off x="-605514" y="5128733"/>
              <a:ext cx="19713808" cy="4314892"/>
            </a:xfrm>
            <a:prstGeom prst="rect">
              <a:avLst/>
            </a:prstGeom>
            <a:noFill/>
            <a:ln>
              <a:noFill/>
            </a:ln>
          </p:spPr>
        </p:pic>
        <p:pic>
          <p:nvPicPr>
            <p:cNvPr id="322" name="Google Shape;322;p7"/>
            <p:cNvPicPr preferRelativeResize="0"/>
            <p:nvPr/>
          </p:nvPicPr>
          <p:blipFill rotWithShape="1">
            <a:blip r:embed="rId7">
              <a:alphaModFix/>
            </a:blip>
            <a:srcRect b="0" l="0" r="0" t="0"/>
            <a:stretch/>
          </p:blipFill>
          <p:spPr>
            <a:xfrm>
              <a:off x="4182118" y="6066636"/>
              <a:ext cx="9856904" cy="2157446"/>
            </a:xfrm>
            <a:prstGeom prst="rect">
              <a:avLst/>
            </a:prstGeom>
            <a:noFill/>
            <a:ln>
              <a:noFill/>
            </a:ln>
          </p:spPr>
        </p:pic>
      </p:grpSp>
      <p:grpSp>
        <p:nvGrpSpPr>
          <p:cNvPr id="323" name="Google Shape;323;p7"/>
          <p:cNvGrpSpPr/>
          <p:nvPr/>
        </p:nvGrpSpPr>
        <p:grpSpPr>
          <a:xfrm>
            <a:off x="-97688" y="717718"/>
            <a:ext cx="5545758" cy="2251448"/>
            <a:chOff x="-2670226" y="1486150"/>
            <a:chExt cx="24212844" cy="5543355"/>
          </a:xfrm>
        </p:grpSpPr>
        <p:pic>
          <p:nvPicPr>
            <p:cNvPr id="324" name="Google Shape;324;p7"/>
            <p:cNvPicPr preferRelativeResize="0"/>
            <p:nvPr/>
          </p:nvPicPr>
          <p:blipFill rotWithShape="1">
            <a:blip r:embed="rId8">
              <a:alphaModFix/>
            </a:blip>
            <a:srcRect b="0" l="0" r="0" t="0"/>
            <a:stretch/>
          </p:blipFill>
          <p:spPr>
            <a:xfrm>
              <a:off x="-2670226" y="1486150"/>
              <a:ext cx="24212844" cy="5543355"/>
            </a:xfrm>
            <a:prstGeom prst="rect">
              <a:avLst/>
            </a:prstGeom>
            <a:noFill/>
            <a:ln>
              <a:noFill/>
            </a:ln>
          </p:spPr>
        </p:pic>
        <p:pic>
          <p:nvPicPr>
            <p:cNvPr id="325" name="Google Shape;325;p7"/>
            <p:cNvPicPr preferRelativeResize="0"/>
            <p:nvPr/>
          </p:nvPicPr>
          <p:blipFill rotWithShape="1">
            <a:blip r:embed="rId9">
              <a:alphaModFix/>
            </a:blip>
            <a:srcRect b="0" l="0" r="0" t="0"/>
            <a:stretch/>
          </p:blipFill>
          <p:spPr>
            <a:xfrm>
              <a:off x="3318830" y="2786852"/>
              <a:ext cx="12106422" cy="2771678"/>
            </a:xfrm>
            <a:prstGeom prst="rect">
              <a:avLst/>
            </a:prstGeom>
            <a:noFill/>
            <a:ln>
              <a:noFill/>
            </a:ln>
          </p:spPr>
        </p:pic>
      </p:grpSp>
      <p:pic>
        <p:nvPicPr>
          <p:cNvPr id="326" name="Google Shape;326;p7"/>
          <p:cNvPicPr preferRelativeResize="0"/>
          <p:nvPr/>
        </p:nvPicPr>
        <p:blipFill rotWithShape="1">
          <a:blip r:embed="rId10">
            <a:alphaModFix/>
          </a:blip>
          <a:srcRect b="0" l="0" r="0" t="0"/>
          <a:stretch/>
        </p:blipFill>
        <p:spPr>
          <a:xfrm rot="-2220000">
            <a:off x="251113" y="986132"/>
            <a:ext cx="2244281" cy="699735"/>
          </a:xfrm>
          <a:prstGeom prst="rect">
            <a:avLst/>
          </a:prstGeom>
          <a:noFill/>
          <a:ln>
            <a:noFill/>
          </a:ln>
        </p:spPr>
      </p:pic>
      <p:sp>
        <p:nvSpPr>
          <p:cNvPr id="327" name="Google Shape;327;p7"/>
          <p:cNvSpPr txBox="1"/>
          <p:nvPr/>
        </p:nvSpPr>
        <p:spPr>
          <a:xfrm>
            <a:off x="1298033" y="1325544"/>
            <a:ext cx="2376448" cy="11079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6600">
                <a:solidFill>
                  <a:srgbClr val="443434"/>
                </a:solidFill>
                <a:latin typeface="Arial"/>
                <a:ea typeface="Arial"/>
                <a:cs typeface="Arial"/>
                <a:sym typeface="Arial"/>
              </a:rPr>
              <a:t>E R D</a:t>
            </a:r>
            <a:endParaRPr sz="1200">
              <a:solidFill>
                <a:schemeClr val="dk1"/>
              </a:solidFill>
              <a:latin typeface="Arial"/>
              <a:ea typeface="Arial"/>
              <a:cs typeface="Arial"/>
              <a:sym typeface="Arial"/>
            </a:endParaRPr>
          </a:p>
        </p:txBody>
      </p:sp>
      <p:pic>
        <p:nvPicPr>
          <p:cNvPr id="328" name="Google Shape;328;p7"/>
          <p:cNvPicPr preferRelativeResize="0"/>
          <p:nvPr/>
        </p:nvPicPr>
        <p:blipFill rotWithShape="1">
          <a:blip r:embed="rId11">
            <a:alphaModFix/>
          </a:blip>
          <a:srcRect b="0" l="0" r="0" t="0"/>
          <a:stretch/>
        </p:blipFill>
        <p:spPr>
          <a:xfrm>
            <a:off x="2690431" y="1770763"/>
            <a:ext cx="13645635" cy="7777735"/>
          </a:xfrm>
          <a:prstGeom prst="rect">
            <a:avLst/>
          </a:prstGeom>
          <a:noFill/>
          <a:ln>
            <a:noFill/>
          </a:ln>
        </p:spPr>
      </p:pic>
      <p:pic>
        <p:nvPicPr>
          <p:cNvPr id="329" name="Google Shape;329;p7"/>
          <p:cNvPicPr preferRelativeResize="0"/>
          <p:nvPr/>
        </p:nvPicPr>
        <p:blipFill rotWithShape="1">
          <a:blip r:embed="rId12">
            <a:alphaModFix/>
          </a:blip>
          <a:srcRect b="0" l="0" r="0" t="0"/>
          <a:stretch/>
        </p:blipFill>
        <p:spPr>
          <a:xfrm>
            <a:off x="14948317" y="6667500"/>
            <a:ext cx="1582949" cy="1502013"/>
          </a:xfrm>
          <a:prstGeom prst="rect">
            <a:avLst/>
          </a:prstGeom>
          <a:noFill/>
          <a:ln>
            <a:noFill/>
          </a:ln>
        </p:spPr>
      </p:pic>
      <p:pic>
        <p:nvPicPr>
          <p:cNvPr id="330" name="Google Shape;330;p7"/>
          <p:cNvPicPr preferRelativeResize="0"/>
          <p:nvPr/>
        </p:nvPicPr>
        <p:blipFill rotWithShape="1">
          <a:blip r:embed="rId13">
            <a:alphaModFix/>
          </a:blip>
          <a:srcRect b="0" l="0" r="0" t="0"/>
          <a:stretch/>
        </p:blipFill>
        <p:spPr>
          <a:xfrm>
            <a:off x="9660739" y="2613243"/>
            <a:ext cx="1650646" cy="1513678"/>
          </a:xfrm>
          <a:prstGeom prst="rect">
            <a:avLst/>
          </a:prstGeom>
          <a:noFill/>
          <a:ln>
            <a:noFill/>
          </a:ln>
        </p:spPr>
      </p:pic>
      <p:pic>
        <p:nvPicPr>
          <p:cNvPr id="331" name="Google Shape;331;p7"/>
          <p:cNvPicPr preferRelativeResize="0"/>
          <p:nvPr/>
        </p:nvPicPr>
        <p:blipFill rotWithShape="1">
          <a:blip r:embed="rId14">
            <a:alphaModFix/>
          </a:blip>
          <a:srcRect b="0" l="0" r="0" t="0"/>
          <a:stretch/>
        </p:blipFill>
        <p:spPr>
          <a:xfrm>
            <a:off x="2495231" y="3655953"/>
            <a:ext cx="1691640" cy="1602873"/>
          </a:xfrm>
          <a:prstGeom prst="rect">
            <a:avLst/>
          </a:prstGeom>
          <a:noFill/>
          <a:ln>
            <a:noFill/>
          </a:ln>
        </p:spPr>
      </p:pic>
      <p:pic>
        <p:nvPicPr>
          <p:cNvPr id="332" name="Google Shape;332;p7"/>
          <p:cNvPicPr preferRelativeResize="0"/>
          <p:nvPr/>
        </p:nvPicPr>
        <p:blipFill rotWithShape="1">
          <a:blip r:embed="rId14">
            <a:alphaModFix/>
          </a:blip>
          <a:srcRect b="0" l="0" r="0" t="0"/>
          <a:stretch/>
        </p:blipFill>
        <p:spPr>
          <a:xfrm>
            <a:off x="6372333" y="2854516"/>
            <a:ext cx="1691640" cy="16028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D896"/>
        </a:solidFill>
      </p:bgPr>
    </p:bg>
    <p:spTree>
      <p:nvGrpSpPr>
        <p:cNvPr id="336" name="Shape 336"/>
        <p:cNvGrpSpPr/>
        <p:nvPr/>
      </p:nvGrpSpPr>
      <p:grpSpPr>
        <a:xfrm>
          <a:off x="0" y="0"/>
          <a:ext cx="0" cy="0"/>
          <a:chOff x="0" y="0"/>
          <a:chExt cx="0" cy="0"/>
        </a:xfrm>
      </p:grpSpPr>
      <p:grpSp>
        <p:nvGrpSpPr>
          <p:cNvPr id="337" name="Google Shape;337;p8"/>
          <p:cNvGrpSpPr/>
          <p:nvPr/>
        </p:nvGrpSpPr>
        <p:grpSpPr>
          <a:xfrm>
            <a:off x="-7883185" y="-4169113"/>
            <a:ext cx="34532056" cy="18974003"/>
            <a:chOff x="-7883185" y="-4169113"/>
            <a:chExt cx="34532056" cy="18974003"/>
          </a:xfrm>
        </p:grpSpPr>
        <p:pic>
          <p:nvPicPr>
            <p:cNvPr id="338" name="Google Shape;338;p8"/>
            <p:cNvPicPr preferRelativeResize="0"/>
            <p:nvPr/>
          </p:nvPicPr>
          <p:blipFill rotWithShape="1">
            <a:blip r:embed="rId3">
              <a:alphaModFix/>
            </a:blip>
            <a:srcRect b="0" l="0" r="0" t="0"/>
            <a:stretch/>
          </p:blipFill>
          <p:spPr>
            <a:xfrm>
              <a:off x="-7883185" y="-4169113"/>
              <a:ext cx="34532056" cy="18974003"/>
            </a:xfrm>
            <a:prstGeom prst="rect">
              <a:avLst/>
            </a:prstGeom>
            <a:noFill/>
            <a:ln>
              <a:noFill/>
            </a:ln>
          </p:spPr>
        </p:pic>
        <p:pic>
          <p:nvPicPr>
            <p:cNvPr id="339" name="Google Shape;339;p8"/>
            <p:cNvPicPr preferRelativeResize="0"/>
            <p:nvPr/>
          </p:nvPicPr>
          <p:blipFill rotWithShape="1">
            <a:blip r:embed="rId4">
              <a:alphaModFix/>
            </a:blip>
            <a:srcRect b="0" l="0" r="0" t="0"/>
            <a:stretch/>
          </p:blipFill>
          <p:spPr>
            <a:xfrm>
              <a:off x="516701" y="398713"/>
              <a:ext cx="17266028" cy="9487001"/>
            </a:xfrm>
            <a:prstGeom prst="rect">
              <a:avLst/>
            </a:prstGeom>
            <a:noFill/>
            <a:ln>
              <a:noFill/>
            </a:ln>
          </p:spPr>
        </p:pic>
      </p:grpSp>
      <p:pic>
        <p:nvPicPr>
          <p:cNvPr id="340" name="Google Shape;340;p8"/>
          <p:cNvPicPr preferRelativeResize="0"/>
          <p:nvPr/>
        </p:nvPicPr>
        <p:blipFill rotWithShape="1">
          <a:blip r:embed="rId5">
            <a:alphaModFix/>
          </a:blip>
          <a:srcRect b="0" l="0" r="0" t="0"/>
          <a:stretch/>
        </p:blipFill>
        <p:spPr>
          <a:xfrm>
            <a:off x="914827" y="180952"/>
            <a:ext cx="16279450" cy="926831"/>
          </a:xfrm>
          <a:prstGeom prst="rect">
            <a:avLst/>
          </a:prstGeom>
          <a:noFill/>
          <a:ln>
            <a:noFill/>
          </a:ln>
        </p:spPr>
      </p:pic>
      <p:grpSp>
        <p:nvGrpSpPr>
          <p:cNvPr id="341" name="Google Shape;341;p8"/>
          <p:cNvGrpSpPr/>
          <p:nvPr/>
        </p:nvGrpSpPr>
        <p:grpSpPr>
          <a:xfrm>
            <a:off x="-6982815" y="-1906816"/>
            <a:ext cx="32519748" cy="15988969"/>
            <a:chOff x="-605514" y="5128733"/>
            <a:chExt cx="19713808" cy="4314892"/>
          </a:xfrm>
        </p:grpSpPr>
        <p:pic>
          <p:nvPicPr>
            <p:cNvPr id="342" name="Google Shape;342;p8"/>
            <p:cNvPicPr preferRelativeResize="0"/>
            <p:nvPr/>
          </p:nvPicPr>
          <p:blipFill rotWithShape="1">
            <a:blip r:embed="rId6">
              <a:alphaModFix/>
            </a:blip>
            <a:srcRect b="0" l="0" r="0" t="0"/>
            <a:stretch/>
          </p:blipFill>
          <p:spPr>
            <a:xfrm>
              <a:off x="-605514" y="5128733"/>
              <a:ext cx="19713808" cy="4314892"/>
            </a:xfrm>
            <a:prstGeom prst="rect">
              <a:avLst/>
            </a:prstGeom>
            <a:noFill/>
            <a:ln>
              <a:noFill/>
            </a:ln>
          </p:spPr>
        </p:pic>
        <p:pic>
          <p:nvPicPr>
            <p:cNvPr id="343" name="Google Shape;343;p8"/>
            <p:cNvPicPr preferRelativeResize="0"/>
            <p:nvPr/>
          </p:nvPicPr>
          <p:blipFill rotWithShape="1">
            <a:blip r:embed="rId7">
              <a:alphaModFix/>
            </a:blip>
            <a:srcRect b="0" l="0" r="0" t="0"/>
            <a:stretch/>
          </p:blipFill>
          <p:spPr>
            <a:xfrm>
              <a:off x="4182118" y="6066636"/>
              <a:ext cx="9856904" cy="2157446"/>
            </a:xfrm>
            <a:prstGeom prst="rect">
              <a:avLst/>
            </a:prstGeom>
            <a:noFill/>
            <a:ln>
              <a:noFill/>
            </a:ln>
          </p:spPr>
        </p:pic>
      </p:grpSp>
      <p:grpSp>
        <p:nvGrpSpPr>
          <p:cNvPr id="344" name="Google Shape;344;p8"/>
          <p:cNvGrpSpPr/>
          <p:nvPr/>
        </p:nvGrpSpPr>
        <p:grpSpPr>
          <a:xfrm>
            <a:off x="-97688" y="717718"/>
            <a:ext cx="5545758" cy="2251448"/>
            <a:chOff x="-2670226" y="1486150"/>
            <a:chExt cx="24212844" cy="5543355"/>
          </a:xfrm>
        </p:grpSpPr>
        <p:pic>
          <p:nvPicPr>
            <p:cNvPr id="345" name="Google Shape;345;p8"/>
            <p:cNvPicPr preferRelativeResize="0"/>
            <p:nvPr/>
          </p:nvPicPr>
          <p:blipFill rotWithShape="1">
            <a:blip r:embed="rId8">
              <a:alphaModFix/>
            </a:blip>
            <a:srcRect b="0" l="0" r="0" t="0"/>
            <a:stretch/>
          </p:blipFill>
          <p:spPr>
            <a:xfrm>
              <a:off x="-2670226" y="1486150"/>
              <a:ext cx="24212844" cy="5543355"/>
            </a:xfrm>
            <a:prstGeom prst="rect">
              <a:avLst/>
            </a:prstGeom>
            <a:noFill/>
            <a:ln>
              <a:noFill/>
            </a:ln>
          </p:spPr>
        </p:pic>
        <p:pic>
          <p:nvPicPr>
            <p:cNvPr id="346" name="Google Shape;346;p8"/>
            <p:cNvPicPr preferRelativeResize="0"/>
            <p:nvPr/>
          </p:nvPicPr>
          <p:blipFill rotWithShape="1">
            <a:blip r:embed="rId9">
              <a:alphaModFix/>
            </a:blip>
            <a:srcRect b="0" l="0" r="0" t="0"/>
            <a:stretch/>
          </p:blipFill>
          <p:spPr>
            <a:xfrm>
              <a:off x="3318830" y="2786852"/>
              <a:ext cx="12106422" cy="2771678"/>
            </a:xfrm>
            <a:prstGeom prst="rect">
              <a:avLst/>
            </a:prstGeom>
            <a:noFill/>
            <a:ln>
              <a:noFill/>
            </a:ln>
          </p:spPr>
        </p:pic>
      </p:grpSp>
      <p:pic>
        <p:nvPicPr>
          <p:cNvPr id="347" name="Google Shape;347;p8"/>
          <p:cNvPicPr preferRelativeResize="0"/>
          <p:nvPr/>
        </p:nvPicPr>
        <p:blipFill rotWithShape="1">
          <a:blip r:embed="rId10">
            <a:alphaModFix/>
          </a:blip>
          <a:srcRect b="0" l="0" r="0" t="0"/>
          <a:stretch/>
        </p:blipFill>
        <p:spPr>
          <a:xfrm rot="-2220000">
            <a:off x="251113" y="986132"/>
            <a:ext cx="2244281" cy="699735"/>
          </a:xfrm>
          <a:prstGeom prst="rect">
            <a:avLst/>
          </a:prstGeom>
          <a:noFill/>
          <a:ln>
            <a:noFill/>
          </a:ln>
        </p:spPr>
      </p:pic>
      <p:sp>
        <p:nvSpPr>
          <p:cNvPr id="348" name="Google Shape;348;p8"/>
          <p:cNvSpPr txBox="1"/>
          <p:nvPr/>
        </p:nvSpPr>
        <p:spPr>
          <a:xfrm>
            <a:off x="1298033" y="1325544"/>
            <a:ext cx="2376448" cy="11079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6600">
                <a:solidFill>
                  <a:srgbClr val="443434"/>
                </a:solidFill>
                <a:latin typeface="Arial"/>
                <a:ea typeface="Arial"/>
                <a:cs typeface="Arial"/>
                <a:sym typeface="Arial"/>
              </a:rPr>
              <a:t>E R D</a:t>
            </a:r>
            <a:endParaRPr sz="1200">
              <a:solidFill>
                <a:schemeClr val="dk1"/>
              </a:solidFill>
              <a:latin typeface="Arial"/>
              <a:ea typeface="Arial"/>
              <a:cs typeface="Arial"/>
              <a:sym typeface="Arial"/>
            </a:endParaRPr>
          </a:p>
        </p:txBody>
      </p:sp>
      <p:pic>
        <p:nvPicPr>
          <p:cNvPr id="349" name="Google Shape;349;p8"/>
          <p:cNvPicPr preferRelativeResize="0"/>
          <p:nvPr/>
        </p:nvPicPr>
        <p:blipFill rotWithShape="1">
          <a:blip r:embed="rId11">
            <a:alphaModFix/>
          </a:blip>
          <a:srcRect b="0" l="0" r="0" t="0"/>
          <a:stretch/>
        </p:blipFill>
        <p:spPr>
          <a:xfrm>
            <a:off x="2687320" y="1775205"/>
            <a:ext cx="13645640" cy="77777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D896"/>
        </a:solidFill>
      </p:bgPr>
    </p:bg>
    <p:spTree>
      <p:nvGrpSpPr>
        <p:cNvPr id="353" name="Shape 353"/>
        <p:cNvGrpSpPr/>
        <p:nvPr/>
      </p:nvGrpSpPr>
      <p:grpSpPr>
        <a:xfrm>
          <a:off x="0" y="0"/>
          <a:ext cx="0" cy="0"/>
          <a:chOff x="0" y="0"/>
          <a:chExt cx="0" cy="0"/>
        </a:xfrm>
      </p:grpSpPr>
      <p:grpSp>
        <p:nvGrpSpPr>
          <p:cNvPr id="354" name="Google Shape;354;p9"/>
          <p:cNvGrpSpPr/>
          <p:nvPr/>
        </p:nvGrpSpPr>
        <p:grpSpPr>
          <a:xfrm>
            <a:off x="-7883185" y="-4169113"/>
            <a:ext cx="34532056" cy="18974003"/>
            <a:chOff x="-7883185" y="-4169113"/>
            <a:chExt cx="34532056" cy="18974003"/>
          </a:xfrm>
        </p:grpSpPr>
        <p:pic>
          <p:nvPicPr>
            <p:cNvPr id="355" name="Google Shape;355;p9"/>
            <p:cNvPicPr preferRelativeResize="0"/>
            <p:nvPr/>
          </p:nvPicPr>
          <p:blipFill rotWithShape="1">
            <a:blip r:embed="rId3">
              <a:alphaModFix/>
            </a:blip>
            <a:srcRect b="0" l="0" r="0" t="0"/>
            <a:stretch/>
          </p:blipFill>
          <p:spPr>
            <a:xfrm>
              <a:off x="-7883185" y="-4169113"/>
              <a:ext cx="34532056" cy="18974003"/>
            </a:xfrm>
            <a:prstGeom prst="rect">
              <a:avLst/>
            </a:prstGeom>
            <a:noFill/>
            <a:ln>
              <a:noFill/>
            </a:ln>
          </p:spPr>
        </p:pic>
        <p:pic>
          <p:nvPicPr>
            <p:cNvPr id="356" name="Google Shape;356;p9"/>
            <p:cNvPicPr preferRelativeResize="0"/>
            <p:nvPr/>
          </p:nvPicPr>
          <p:blipFill rotWithShape="1">
            <a:blip r:embed="rId4">
              <a:alphaModFix/>
            </a:blip>
            <a:srcRect b="0" l="0" r="0" t="0"/>
            <a:stretch/>
          </p:blipFill>
          <p:spPr>
            <a:xfrm>
              <a:off x="516701" y="398713"/>
              <a:ext cx="17266028" cy="9487001"/>
            </a:xfrm>
            <a:prstGeom prst="rect">
              <a:avLst/>
            </a:prstGeom>
            <a:noFill/>
            <a:ln>
              <a:noFill/>
            </a:ln>
          </p:spPr>
        </p:pic>
      </p:grpSp>
      <p:pic>
        <p:nvPicPr>
          <p:cNvPr id="357" name="Google Shape;357;p9"/>
          <p:cNvPicPr preferRelativeResize="0"/>
          <p:nvPr/>
        </p:nvPicPr>
        <p:blipFill rotWithShape="1">
          <a:blip r:embed="rId5">
            <a:alphaModFix/>
          </a:blip>
          <a:srcRect b="0" l="0" r="0" t="0"/>
          <a:stretch/>
        </p:blipFill>
        <p:spPr>
          <a:xfrm>
            <a:off x="914827" y="180952"/>
            <a:ext cx="16279450" cy="926831"/>
          </a:xfrm>
          <a:prstGeom prst="rect">
            <a:avLst/>
          </a:prstGeom>
          <a:noFill/>
          <a:ln>
            <a:noFill/>
          </a:ln>
        </p:spPr>
      </p:pic>
      <p:grpSp>
        <p:nvGrpSpPr>
          <p:cNvPr id="358" name="Google Shape;358;p9"/>
          <p:cNvGrpSpPr/>
          <p:nvPr/>
        </p:nvGrpSpPr>
        <p:grpSpPr>
          <a:xfrm>
            <a:off x="-6982815" y="-1906816"/>
            <a:ext cx="32519748" cy="15988969"/>
            <a:chOff x="-605514" y="5128733"/>
            <a:chExt cx="19713808" cy="4314892"/>
          </a:xfrm>
        </p:grpSpPr>
        <p:pic>
          <p:nvPicPr>
            <p:cNvPr id="359" name="Google Shape;359;p9"/>
            <p:cNvPicPr preferRelativeResize="0"/>
            <p:nvPr/>
          </p:nvPicPr>
          <p:blipFill rotWithShape="1">
            <a:blip r:embed="rId6">
              <a:alphaModFix/>
            </a:blip>
            <a:srcRect b="0" l="0" r="0" t="0"/>
            <a:stretch/>
          </p:blipFill>
          <p:spPr>
            <a:xfrm>
              <a:off x="-605514" y="5128733"/>
              <a:ext cx="19713808" cy="4314892"/>
            </a:xfrm>
            <a:prstGeom prst="rect">
              <a:avLst/>
            </a:prstGeom>
            <a:noFill/>
            <a:ln>
              <a:noFill/>
            </a:ln>
          </p:spPr>
        </p:pic>
        <p:pic>
          <p:nvPicPr>
            <p:cNvPr id="360" name="Google Shape;360;p9"/>
            <p:cNvPicPr preferRelativeResize="0"/>
            <p:nvPr/>
          </p:nvPicPr>
          <p:blipFill rotWithShape="1">
            <a:blip r:embed="rId7">
              <a:alphaModFix/>
            </a:blip>
            <a:srcRect b="0" l="0" r="0" t="0"/>
            <a:stretch/>
          </p:blipFill>
          <p:spPr>
            <a:xfrm>
              <a:off x="4182118" y="6066636"/>
              <a:ext cx="9856904" cy="2157446"/>
            </a:xfrm>
            <a:prstGeom prst="rect">
              <a:avLst/>
            </a:prstGeom>
            <a:noFill/>
            <a:ln>
              <a:noFill/>
            </a:ln>
          </p:spPr>
        </p:pic>
      </p:grpSp>
      <p:grpSp>
        <p:nvGrpSpPr>
          <p:cNvPr id="361" name="Google Shape;361;p9"/>
          <p:cNvGrpSpPr/>
          <p:nvPr/>
        </p:nvGrpSpPr>
        <p:grpSpPr>
          <a:xfrm>
            <a:off x="-97688" y="717718"/>
            <a:ext cx="5545758" cy="2251448"/>
            <a:chOff x="-2670226" y="1486150"/>
            <a:chExt cx="24212844" cy="5543355"/>
          </a:xfrm>
        </p:grpSpPr>
        <p:pic>
          <p:nvPicPr>
            <p:cNvPr id="362" name="Google Shape;362;p9"/>
            <p:cNvPicPr preferRelativeResize="0"/>
            <p:nvPr/>
          </p:nvPicPr>
          <p:blipFill rotWithShape="1">
            <a:blip r:embed="rId8">
              <a:alphaModFix/>
            </a:blip>
            <a:srcRect b="0" l="0" r="0" t="0"/>
            <a:stretch/>
          </p:blipFill>
          <p:spPr>
            <a:xfrm>
              <a:off x="-2670226" y="1486150"/>
              <a:ext cx="24212844" cy="5543355"/>
            </a:xfrm>
            <a:prstGeom prst="rect">
              <a:avLst/>
            </a:prstGeom>
            <a:noFill/>
            <a:ln>
              <a:noFill/>
            </a:ln>
          </p:spPr>
        </p:pic>
        <p:pic>
          <p:nvPicPr>
            <p:cNvPr id="363" name="Google Shape;363;p9"/>
            <p:cNvPicPr preferRelativeResize="0"/>
            <p:nvPr/>
          </p:nvPicPr>
          <p:blipFill rotWithShape="1">
            <a:blip r:embed="rId9">
              <a:alphaModFix/>
            </a:blip>
            <a:srcRect b="0" l="0" r="0" t="0"/>
            <a:stretch/>
          </p:blipFill>
          <p:spPr>
            <a:xfrm>
              <a:off x="3318830" y="2786852"/>
              <a:ext cx="12106422" cy="2771678"/>
            </a:xfrm>
            <a:prstGeom prst="rect">
              <a:avLst/>
            </a:prstGeom>
            <a:noFill/>
            <a:ln>
              <a:noFill/>
            </a:ln>
          </p:spPr>
        </p:pic>
      </p:grpSp>
      <p:pic>
        <p:nvPicPr>
          <p:cNvPr id="364" name="Google Shape;364;p9"/>
          <p:cNvPicPr preferRelativeResize="0"/>
          <p:nvPr/>
        </p:nvPicPr>
        <p:blipFill rotWithShape="1">
          <a:blip r:embed="rId10">
            <a:alphaModFix/>
          </a:blip>
          <a:srcRect b="0" l="0" r="0" t="0"/>
          <a:stretch/>
        </p:blipFill>
        <p:spPr>
          <a:xfrm rot="-2220000">
            <a:off x="251113" y="986132"/>
            <a:ext cx="2244281" cy="699735"/>
          </a:xfrm>
          <a:prstGeom prst="rect">
            <a:avLst/>
          </a:prstGeom>
          <a:noFill/>
          <a:ln>
            <a:noFill/>
          </a:ln>
        </p:spPr>
      </p:pic>
      <p:sp>
        <p:nvSpPr>
          <p:cNvPr id="365" name="Google Shape;365;p9"/>
          <p:cNvSpPr txBox="1"/>
          <p:nvPr/>
        </p:nvSpPr>
        <p:spPr>
          <a:xfrm>
            <a:off x="1298033" y="1325544"/>
            <a:ext cx="2376448" cy="110799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6600">
                <a:solidFill>
                  <a:srgbClr val="443434"/>
                </a:solidFill>
                <a:latin typeface="Arial"/>
                <a:ea typeface="Arial"/>
                <a:cs typeface="Arial"/>
                <a:sym typeface="Arial"/>
              </a:rPr>
              <a:t>E R D</a:t>
            </a:r>
            <a:endParaRPr sz="1200">
              <a:solidFill>
                <a:schemeClr val="dk1"/>
              </a:solidFill>
              <a:latin typeface="Arial"/>
              <a:ea typeface="Arial"/>
              <a:cs typeface="Arial"/>
              <a:sym typeface="Arial"/>
            </a:endParaRPr>
          </a:p>
        </p:txBody>
      </p:sp>
      <p:pic>
        <p:nvPicPr>
          <p:cNvPr id="366" name="Google Shape;366;p9"/>
          <p:cNvPicPr preferRelativeResize="0"/>
          <p:nvPr/>
        </p:nvPicPr>
        <p:blipFill rotWithShape="1">
          <a:blip r:embed="rId11">
            <a:alphaModFix/>
          </a:blip>
          <a:srcRect b="0" l="0" r="0" t="0"/>
          <a:stretch/>
        </p:blipFill>
        <p:spPr>
          <a:xfrm>
            <a:off x="2683293" y="1775460"/>
            <a:ext cx="13648907" cy="7779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2021-12-03T12:57:44Z</dcterms:created>
  <dc:creator>officegen</dc:creator>
</cp:coreProperties>
</file>